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2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11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10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9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13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2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theme/theme14.xml" ContentType="application/vnd.openxmlformats-officedocument.theme+xml"/>
  <Override PartName="/ppt/theme/theme4.xml" ContentType="application/vnd.openxmlformats-officedocument.theme+xml"/>
  <Override PartName="/ppt/theme/theme1.xml" ContentType="application/vnd.openxmlformats-officedocument.theme+xml"/>
  <Override PartName="/ppt/theme/theme11.xml" ContentType="application/vnd.openxmlformats-officedocument.theme+xml"/>
  <Override PartName="/ppt/theme/theme2.xml" ContentType="application/vnd.openxmlformats-officedocument.theme+xml"/>
  <Override PartName="/ppt/theme/theme12.xml" ContentType="application/vnd.openxmlformats-officedocument.theme+xml"/>
  <Override PartName="/ppt/theme/theme3.xml" ContentType="application/vnd.openxmlformats-officedocument.theme+xml"/>
  <Override PartName="/ppt/theme/theme13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10.xml" ContentType="application/vnd.openxmlformats-officedocument.theme+xml"/>
  <Override PartName="/ppt/theme/theme9.xml" ContentType="application/vnd.openxmlformats-officedocument.theme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_rels/presentation.xml.rels" ContentType="application/vnd.openxmlformats-package.relationships+xml"/>
  <Override PartName="/ppt/media/image56.png" ContentType="image/png"/>
  <Override PartName="/ppt/media/image55.png" ContentType="image/png"/>
  <Override PartName="/ppt/media/image54.png" ContentType="image/png"/>
  <Override PartName="/ppt/media/image53.png" ContentType="image/png"/>
  <Override PartName="/ppt/media/image52.png" ContentType="image/png"/>
  <Override PartName="/ppt/media/image51.png" ContentType="image/png"/>
  <Override PartName="/ppt/media/image50.png" ContentType="image/png"/>
  <Override PartName="/ppt/media/image46.png" ContentType="image/png"/>
  <Override PartName="/ppt/media/image45.png" ContentType="image/png"/>
  <Override PartName="/ppt/media/image44.png" ContentType="image/png"/>
  <Override PartName="/ppt/media/image43.png" ContentType="image/png"/>
  <Override PartName="/ppt/media/image42.png" ContentType="image/png"/>
  <Override PartName="/ppt/media/image41.png" ContentType="image/png"/>
  <Override PartName="/ppt/media/image40.png" ContentType="image/png"/>
  <Override PartName="/ppt/media/image39.png" ContentType="image/png"/>
  <Override PartName="/ppt/media/image37.png" ContentType="image/png"/>
  <Override PartName="/ppt/media/image32.png" ContentType="image/png"/>
  <Override PartName="/ppt/media/image31.png" ContentType="image/png"/>
  <Override PartName="/ppt/media/image30.png" ContentType="image/png"/>
  <Override PartName="/ppt/media/image48.png" ContentType="image/png"/>
  <Override PartName="/ppt/media/image11.png" ContentType="image/png"/>
  <Override PartName="/ppt/media/image2.png" ContentType="image/png"/>
  <Override PartName="/ppt/media/image34.png" ContentType="image/png"/>
  <Override PartName="/ppt/media/image36.png" ContentType="image/png"/>
  <Override PartName="/ppt/media/image4.png" ContentType="image/png"/>
  <Override PartName="/ppt/media/image13.png" ContentType="image/png"/>
  <Override PartName="/ppt/media/image9.png" ContentType="image/png"/>
  <Override PartName="/ppt/media/image18.png" ContentType="image/png"/>
  <Override PartName="/ppt/media/image83.png" ContentType="image/png"/>
  <Override PartName="/ppt/media/image57.png" ContentType="image/png"/>
  <Override PartName="/ppt/media/image20.png" ContentType="image/png"/>
  <Override PartName="/ppt/media/image47.png" ContentType="image/png"/>
  <Override PartName="/ppt/media/image10.png" ContentType="image/png"/>
  <Override PartName="/ppt/media/image1.png" ContentType="image/png"/>
  <Override PartName="/ppt/media/image33.png" ContentType="image/png"/>
  <Override PartName="/ppt/media/image14.png" ContentType="image/png"/>
  <Override PartName="/ppt/media/image7.svg" ContentType="image/svg"/>
  <Override PartName="/ppt/media/image60.png" ContentType="image/png"/>
  <Override PartName="/ppt/media/image61.png" ContentType="image/png"/>
  <Override PartName="/ppt/media/image62.png" ContentType="image/png"/>
  <Override PartName="/ppt/media/image63.png" ContentType="image/png"/>
  <Override PartName="/ppt/media/image64.png" ContentType="image/png"/>
  <Override PartName="/ppt/media/image93.png" ContentType="image/png"/>
  <Override PartName="/ppt/media/image28.png" ContentType="image/png"/>
  <Override PartName="/ppt/media/image70.png" ContentType="image/png"/>
  <Override PartName="/ppt/media/image65.png" ContentType="image/png"/>
  <Override PartName="/ppt/media/image94.png" ContentType="image/png"/>
  <Override PartName="/ppt/media/image29.png" ContentType="image/png"/>
  <Override PartName="/ppt/media/image71.png" ContentType="image/png"/>
  <Override PartName="/ppt/media/image66.png" ContentType="image/png"/>
  <Override PartName="/ppt/media/image67.png" ContentType="image/png"/>
  <Override PartName="/ppt/media/image68.png" ContentType="image/png"/>
  <Override PartName="/ppt/media/image69.png" ContentType="image/png"/>
  <Override PartName="/ppt/media/image89.png" ContentType="image/png"/>
  <Override PartName="/ppt/media/image77.png" ContentType="image/png"/>
  <Override PartName="/ppt/media/image88.png" ContentType="image/png"/>
  <Override PartName="/ppt/media/image76.png" ContentType="image/png"/>
  <Override PartName="/ppt/media/image87.png" ContentType="image/png"/>
  <Override PartName="/ppt/media/image75.png" ContentType="image/png"/>
  <Override PartName="/ppt/media/image86.png" ContentType="image/png"/>
  <Override PartName="/ppt/media/image74.png" ContentType="image/png"/>
  <Override PartName="/ppt/media/image85.png" ContentType="image/png"/>
  <Override PartName="/ppt/media/image73.png" ContentType="image/png"/>
  <Override PartName="/ppt/media/image79.png" ContentType="image/png"/>
  <Override PartName="/ppt/media/image78.png" ContentType="image/png"/>
  <Override PartName="/ppt/media/image72.png" ContentType="image/png"/>
  <Override PartName="/ppt/media/image5.svg" ContentType="image/svg"/>
  <Override PartName="/ppt/media/image92.png" ContentType="image/png"/>
  <Override PartName="/ppt/media/image27.png" ContentType="image/png"/>
  <Override PartName="/ppt/media/image49.png" ContentType="image/png"/>
  <Override PartName="/ppt/media/image91.png" ContentType="image/png"/>
  <Override PartName="/ppt/media/image26.png" ContentType="image/png"/>
  <Override PartName="/ppt/media/image90.png" ContentType="image/png"/>
  <Override PartName="/ppt/media/image25.png" ContentType="image/png"/>
  <Override PartName="/ppt/media/image24.png" ContentType="image/png"/>
  <Override PartName="/ppt/media/image23.png" ContentType="image/png"/>
  <Override PartName="/ppt/media/image22.png" ContentType="image/png"/>
  <Override PartName="/ppt/media/image59.png" ContentType="image/png"/>
  <Override PartName="/ppt/media/image21.png" ContentType="image/png"/>
  <Override PartName="/ppt/media/image58.png" ContentType="image/png"/>
  <Override PartName="/ppt/media/image19.png" ContentType="image/png"/>
  <Override PartName="/ppt/media/image84.png" ContentType="image/png"/>
  <Override PartName="/ppt/media/image81.png" ContentType="image/png"/>
  <Override PartName="/ppt/media/image16.png" ContentType="image/png"/>
  <Override PartName="/ppt/media/image82.png" ContentType="image/png"/>
  <Override PartName="/ppt/media/image8.png" ContentType="image/png"/>
  <Override PartName="/ppt/media/image17.png" ContentType="image/png"/>
  <Override PartName="/ppt/media/image35.png" ContentType="image/png"/>
  <Override PartName="/ppt/media/image12.png" ContentType="image/png"/>
  <Override PartName="/ppt/media/image3.png" ContentType="image/png"/>
  <Override PartName="/ppt/media/image15.png" ContentType="image/png"/>
  <Override PartName="/ppt/media/image80.png" ContentType="image/png"/>
  <Override PartName="/ppt/media/image6.png" ContentType="image/png"/>
  <Override PartName="/ppt/media/image38.png" ContentType="image/png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14.xml" ContentType="application/vnd.openxmlformats-officedocument.presentationml.slide+xml"/>
  <Override PartName="/ppt/slides/slide6.xml" ContentType="application/vnd.openxmlformats-officedocument.presentationml.slide+xml"/>
  <Override PartName="/ppt/slides/slide15.xml" ContentType="application/vnd.openxmlformats-officedocument.presentationml.slide+xml"/>
  <Override PartName="/ppt/slides/slide7.xml" ContentType="application/vnd.openxmlformats-officedocument.presentationml.slide+xml"/>
  <Override PartName="/ppt/slides/slide1.xml" ContentType="application/vnd.openxmlformats-officedocument.presentationml.slide+xml"/>
  <Override PartName="/ppt/slides/slide46.xml" ContentType="application/vnd.openxmlformats-officedocument.presentationml.slide+xml"/>
  <Override PartName="/ppt/slides/slide16.xml" ContentType="application/vnd.openxmlformats-officedocument.presentationml.slide+xml"/>
  <Override PartName="/ppt/slides/slide8.xml" ContentType="application/vnd.openxmlformats-officedocument.presentationml.slide+xml"/>
  <Override PartName="/ppt/slides/slide2.xml" ContentType="application/vnd.openxmlformats-officedocument.presentationml.slide+xml"/>
  <Override PartName="/ppt/slides/slide10.xml" ContentType="application/vnd.openxmlformats-officedocument.presentationml.slide+xml"/>
  <Override PartName="/ppt/slides/slide47.xml" ContentType="application/vnd.openxmlformats-officedocument.presentationml.slide+xml"/>
  <Override PartName="/ppt/slides/slide17.xml" ContentType="application/vnd.openxmlformats-officedocument.presentationml.slide+xml"/>
  <Override PartName="/ppt/slides/slide9.xml" ContentType="application/vnd.openxmlformats-officedocument.presentationml.slide+xml"/>
  <Override PartName="/ppt/slides/slide3.xml" ContentType="application/vnd.openxmlformats-officedocument.presentationml.slide+xml"/>
  <Override PartName="/ppt/slides/slide11.xml" ContentType="application/vnd.openxmlformats-officedocument.presentationml.slide+xml"/>
  <Override PartName="/ppt/slides/slide48.xml" ContentType="application/vnd.openxmlformats-officedocument.presentationml.slide+xml"/>
  <Override PartName="/ppt/slides/slide20.xml" ContentType="application/vnd.openxmlformats-officedocument.presentationml.slide+xml"/>
  <Override PartName="/ppt/slides/slide57.xml" ContentType="application/vnd.openxmlformats-officedocument.presentationml.slide+xml"/>
  <Override PartName="/ppt/slides/slide18.xml" ContentType="application/vnd.openxmlformats-officedocument.presentationml.slide+xml"/>
  <Override PartName="/ppt/slides/slide4.xml" ContentType="application/vnd.openxmlformats-officedocument.presentationml.slide+xml"/>
  <Override PartName="/ppt/slides/slide12.xml" ContentType="application/vnd.openxmlformats-officedocument.presentationml.slide+xml"/>
  <Override PartName="/ppt/slides/slide49.xml" ContentType="application/vnd.openxmlformats-officedocument.presentationml.slide+xml"/>
  <Override PartName="/ppt/slides/slide21.xml" ContentType="application/vnd.openxmlformats-officedocument.presentationml.slide+xml"/>
  <Override PartName="/ppt/slides/slide58.xml" ContentType="application/vnd.openxmlformats-officedocument.presentationml.slide+xml"/>
  <Override PartName="/ppt/slides/slide19.xml" ContentType="application/vnd.openxmlformats-officedocument.presentationml.slide+xml"/>
  <Override PartName="/ppt/slides/slide4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40.xml" ContentType="application/vnd.openxmlformats-officedocument.presentationml.slide+xml"/>
  <Override PartName="/ppt/slides/_rels/slide22.xml.rels" ContentType="application/vnd.openxmlformats-package.relationships+xml"/>
  <Override PartName="/ppt/slides/_rels/slide5.xml.rels" ContentType="application/vnd.openxmlformats-package.relationships+xml"/>
  <Override PartName="/ppt/slides/_rels/slide23.xml.rels" ContentType="application/vnd.openxmlformats-package.relationships+xml"/>
  <Override PartName="/ppt/slides/_rels/slide6.xml.rels" ContentType="application/vnd.openxmlformats-package.relationships+xml"/>
  <Override PartName="/ppt/slides/_rels/slide24.xml.rels" ContentType="application/vnd.openxmlformats-package.relationships+xml"/>
  <Override PartName="/ppt/slides/_rels/slide7.xml.rels" ContentType="application/vnd.openxmlformats-package.relationships+xml"/>
  <Override PartName="/ppt/slides/_rels/slide25.xml.rels" ContentType="application/vnd.openxmlformats-package.relationships+xml"/>
  <Override PartName="/ppt/slides/_rels/slide8.xml.rels" ContentType="application/vnd.openxmlformats-package.relationships+xml"/>
  <Override PartName="/ppt/slides/_rels/slide30.xml.rels" ContentType="application/vnd.openxmlformats-package.relationships+xml"/>
  <Override PartName="/ppt/slides/_rels/slide31.xml.rels" ContentType="application/vnd.openxmlformats-package.relationships+xml"/>
  <Override PartName="/ppt/slides/_rels/slide32.xml.rels" ContentType="application/vnd.openxmlformats-package.relationships+xml"/>
  <Override PartName="/ppt/slides/_rels/slide33.xml.rels" ContentType="application/vnd.openxmlformats-package.relationships+xml"/>
  <Override PartName="/ppt/slides/_rels/slide34.xml.rels" ContentType="application/vnd.openxmlformats-package.relationships+xml"/>
  <Override PartName="/ppt/slides/_rels/slide35.xml.rels" ContentType="application/vnd.openxmlformats-package.relationships+xml"/>
  <Override PartName="/ppt/slides/_rels/slide36.xml.rels" ContentType="application/vnd.openxmlformats-package.relationships+xml"/>
  <Override PartName="/ppt/slides/_rels/slide37.xml.rels" ContentType="application/vnd.openxmlformats-package.relationships+xml"/>
  <Override PartName="/ppt/slides/_rels/slide56.xml.rels" ContentType="application/vnd.openxmlformats-package.relationships+xml"/>
  <Override PartName="/ppt/slides/_rels/slide2.xml.rels" ContentType="application/vnd.openxmlformats-package.relationships+xml"/>
  <Override PartName="/ppt/slides/_rels/slide44.xml.rels" ContentType="application/vnd.openxmlformats-package.relationships+xml"/>
  <Override PartName="/ppt/slides/_rels/slide55.xml.rels" ContentType="application/vnd.openxmlformats-package.relationships+xml"/>
  <Override PartName="/ppt/slides/_rels/slide1.xml.rels" ContentType="application/vnd.openxmlformats-package.relationships+xml"/>
  <Override PartName="/ppt/slides/_rels/slide43.xml.rels" ContentType="application/vnd.openxmlformats-package.relationships+xml"/>
  <Override PartName="/ppt/slides/_rels/slide54.xml.rels" ContentType="application/vnd.openxmlformats-package.relationships+xml"/>
  <Override PartName="/ppt/slides/_rels/slide42.xml.rels" ContentType="application/vnd.openxmlformats-package.relationships+xml"/>
  <Override PartName="/ppt/slides/_rels/slide53.xml.rels" ContentType="application/vnd.openxmlformats-package.relationships+xml"/>
  <Override PartName="/ppt/slides/_rels/slide39.xml.rels" ContentType="application/vnd.openxmlformats-package.relationships+xml"/>
  <Override PartName="/ppt/slides/_rels/slide41.xml.rels" ContentType="application/vnd.openxmlformats-package.relationships+xml"/>
  <Override PartName="/ppt/slides/_rels/slide52.xml.rels" ContentType="application/vnd.openxmlformats-package.relationships+xml"/>
  <Override PartName="/ppt/slides/_rels/slide38.xml.rels" ContentType="application/vnd.openxmlformats-package.relationships+xml"/>
  <Override PartName="/ppt/slides/_rels/slide46.xml.rels" ContentType="application/vnd.openxmlformats-package.relationships+xml"/>
  <Override PartName="/ppt/slides/_rels/slide47.xml.rels" ContentType="application/vnd.openxmlformats-package.relationships+xml"/>
  <Override PartName="/ppt/slides/_rels/slide10.xml.rels" ContentType="application/vnd.openxmlformats-package.relationships+xml"/>
  <Override PartName="/ppt/slides/_rels/slide45.xml.rels" ContentType="application/vnd.openxmlformats-package.relationships+xml"/>
  <Override PartName="/ppt/slides/_rels/slide9.xml.rels" ContentType="application/vnd.openxmlformats-package.relationships+xml"/>
  <Override PartName="/ppt/slides/_rels/slide26.xml.rels" ContentType="application/vnd.openxmlformats-package.relationships+xml"/>
  <Override PartName="/ppt/slides/_rels/slide14.xml.rels" ContentType="application/vnd.openxmlformats-package.relationships+xml"/>
  <Override PartName="/ppt/slides/_rels/slide12.xml.rels" ContentType="application/vnd.openxmlformats-package.relationships+xml"/>
  <Override PartName="/ppt/slides/_rels/slide49.xml.rels" ContentType="application/vnd.openxmlformats-package.relationships+xml"/>
  <Override PartName="/ppt/slides/_rels/slide51.xml.rels" ContentType="application/vnd.openxmlformats-package.relationships+xml"/>
  <Override PartName="/ppt/slides/_rels/slide15.xml.rels" ContentType="application/vnd.openxmlformats-package.relationships+xml"/>
  <Override PartName="/ppt/slides/_rels/slide27.xml.rels" ContentType="application/vnd.openxmlformats-package.relationships+xml"/>
  <Override PartName="/ppt/slides/_rels/slide16.xml.rels" ContentType="application/vnd.openxmlformats-package.relationships+xml"/>
  <Override PartName="/ppt/slides/_rels/slide28.xml.rels" ContentType="application/vnd.openxmlformats-package.relationships+xml"/>
  <Override PartName="/ppt/slides/_rels/slide17.xml.rels" ContentType="application/vnd.openxmlformats-package.relationships+xml"/>
  <Override PartName="/ppt/slides/_rels/slide29.xml.rels" ContentType="application/vnd.openxmlformats-package.relationships+xml"/>
  <Override PartName="/ppt/slides/_rels/slide11.xml.rels" ContentType="application/vnd.openxmlformats-package.relationships+xml"/>
  <Override PartName="/ppt/slides/_rels/slide48.xml.rels" ContentType="application/vnd.openxmlformats-package.relationships+xml"/>
  <Override PartName="/ppt/slides/_rels/slide50.xml.rels" ContentType="application/vnd.openxmlformats-package.relationships+xml"/>
  <Override PartName="/ppt/slides/_rels/slide13.xml.rels" ContentType="application/vnd.openxmlformats-package.relationships+xml"/>
  <Override PartName="/ppt/slides/_rels/slide40.xml.rels" ContentType="application/vnd.openxmlformats-package.relationships+xml"/>
  <Override PartName="/ppt/slides/_rels/slide18.xml.rels" ContentType="application/vnd.openxmlformats-package.relationships+xml"/>
  <Override PartName="/ppt/slides/_rels/slide3.xml.rels" ContentType="application/vnd.openxmlformats-package.relationships+xml"/>
  <Override PartName="/ppt/slides/_rels/slide20.xml.rels" ContentType="application/vnd.openxmlformats-package.relationships+xml"/>
  <Override PartName="/ppt/slides/_rels/slide57.xml.rels" ContentType="application/vnd.openxmlformats-package.relationships+xml"/>
  <Override PartName="/ppt/slides/_rels/slide19.xml.rels" ContentType="application/vnd.openxmlformats-package.relationships+xml"/>
  <Override PartName="/ppt/slides/_rels/slide4.xml.rels" ContentType="application/vnd.openxmlformats-package.relationships+xml"/>
  <Override PartName="/ppt/slides/_rels/slide21.xml.rels" ContentType="application/vnd.openxmlformats-package.relationships+xml"/>
  <Override PartName="/ppt/slides/_rels/slide58.xml.rels" ContentType="application/vnd.openxmlformats-package.relationships+xml"/>
  <Override PartName="/ppt/slides/slide38.xml" ContentType="application/vnd.openxmlformats-officedocument.presentationml.slide+xml"/>
  <Override PartName="/ppt/slides/slide52.xml" ContentType="application/vnd.openxmlformats-officedocument.presentationml.slide+xml"/>
  <Override PartName="/ppt/slides/slide41.xml" ContentType="application/vnd.openxmlformats-officedocument.presentationml.slide+xml"/>
  <Override PartName="/ppt/slides/slide39.xml" ContentType="application/vnd.openxmlformats-officedocument.presentationml.slide+xml"/>
  <Override PartName="/ppt/slides/slide53.xml" ContentType="application/vnd.openxmlformats-officedocument.presentationml.slide+xml"/>
  <Override PartName="/ppt/slides/slide42.xml" ContentType="application/vnd.openxmlformats-officedocument.presentationml.slide+xml"/>
  <Override PartName="/ppt/slides/slide54.xml" ContentType="application/vnd.openxmlformats-officedocument.presentationml.slide+xml"/>
  <Override PartName="/ppt/slides/slide43.xml" ContentType="application/vnd.openxmlformats-officedocument.presentationml.slide+xml"/>
  <Override PartName="/ppt/slides/slide55.xml" ContentType="application/vnd.openxmlformats-officedocument.presentationml.slide+xml"/>
  <Override PartName="/ppt/slides/slide44.xml" ContentType="application/vnd.openxmlformats-officedocument.presentationml.slide+xml"/>
  <Override PartName="/ppt/slides/slide56.xml" ContentType="application/vnd.openxmlformats-officedocument.presentationml.slide+xml"/>
  <Override PartName="/ppt/slides/slide13.xml" ContentType="application/vnd.openxmlformats-officedocument.presentationml.slide+xml"/>
  <Override PartName="/ppt/slides/slide5.xml" ContentType="application/vnd.openxmlformats-officedocument.presentationml.slide+xml"/>
  <Override PartName="/ppt/slides/slide37.xml" ContentType="application/vnd.openxmlformats-officedocument.presentationml.slide+xml"/>
  <Override PartName="/ppt/slides/slide36.xml" ContentType="application/vnd.openxmlformats-officedocument.presentationml.slide+xml"/>
  <Override PartName="/ppt/slides/slide35.xml" ContentType="application/vnd.openxmlformats-officedocument.presentationml.slide+xml"/>
  <Override PartName="/ppt/slides/slide34.xml" ContentType="application/vnd.openxmlformats-officedocument.presentationml.slide+xml"/>
  <Override PartName="/ppt/slides/slide33.xml" ContentType="application/vnd.openxmlformats-officedocument.presentationml.slide+xml"/>
  <Override PartName="/ppt/slides/slide32.xml" ContentType="application/vnd.openxmlformats-officedocument.presentationml.slide+xml"/>
  <Override PartName="/ppt/slides/slide31.xml" ContentType="application/vnd.openxmlformats-officedocument.presentationml.slide+xml"/>
  <Override PartName="/ppt/slides/slide30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notesSlides/notesSlide26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_rels/notesSlide47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1.xml.rels" ContentType="application/vnd.openxmlformats-package.relationships+xml"/>
  <Override PartName="/ppt/notesSlides/_rels/notesSlide12.xml.rels" ContentType="application/vnd.openxmlformats-package.relationships+xml"/>
  <Override PartName="/ppt/notesSlides/_rels/notesSlide49.xml.rels" ContentType="application/vnd.openxmlformats-package.relationships+xml"/>
  <Override PartName="/ppt/notesSlides/_rels/notesSlide3.xml.rels" ContentType="application/vnd.openxmlformats-package.relationships+xml"/>
  <Override PartName="/ppt/notesSlides/_rels/notesSlide30.xml.rels" ContentType="application/vnd.openxmlformats-package.relationships+xml"/>
  <Override PartName="/ppt/notesSlides/_rels/notesSlide31.xml.rels" ContentType="application/vnd.openxmlformats-package.relationships+xml"/>
  <Override PartName="/ppt/notesSlides/_rels/notesSlide32.xml.rels" ContentType="application/vnd.openxmlformats-package.relationships+xml"/>
  <Override PartName="/ppt/notesSlides/_rels/notesSlide33.xml.rels" ContentType="application/vnd.openxmlformats-package.relationships+xml"/>
  <Override PartName="/ppt/notesSlides/_rels/notesSlide34.xml.rels" ContentType="application/vnd.openxmlformats-package.relationships+xml"/>
  <Override PartName="/ppt/notesSlides/_rels/notesSlide35.xml.rels" ContentType="application/vnd.openxmlformats-package.relationships+xml"/>
  <Override PartName="/ppt/notesSlides/_rels/notesSlide36.xml.rels" ContentType="application/vnd.openxmlformats-package.relationships+xml"/>
  <Override PartName="/ppt/notesSlides/_rels/notesSlide37.xml.rels" ContentType="application/vnd.openxmlformats-package.relationships+xml"/>
  <Override PartName="/ppt/notesSlides/_rels/notesSlide54.xml.rels" ContentType="application/vnd.openxmlformats-package.relationships+xml"/>
  <Override PartName="/ppt/notesSlides/_rels/notesSlide42.xml.rels" ContentType="application/vnd.openxmlformats-package.relationships+xml"/>
  <Override PartName="/ppt/notesSlides/_rels/notesSlide53.xml.rels" ContentType="application/vnd.openxmlformats-package.relationships+xml"/>
  <Override PartName="/ppt/notesSlides/_rels/notesSlide52.xml.rels" ContentType="application/vnd.openxmlformats-package.relationships+xml"/>
  <Override PartName="/ppt/notesSlides/_rels/notesSlide38.xml.rels" ContentType="application/vnd.openxmlformats-package.relationships+xml"/>
  <Override PartName="/ppt/notesSlides/_rels/notesSlide40.xml.rels" ContentType="application/vnd.openxmlformats-package.relationships+xml"/>
  <Override PartName="/ppt/notesSlides/_rels/notesSlide51.xml.rels" ContentType="application/vnd.openxmlformats-package.relationships+xml"/>
  <Override PartName="/ppt/notesSlides/_rels/notesSlide48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2.xml.rels" ContentType="application/vnd.openxmlformats-package.relationships+xml"/>
  <Override PartName="/ppt/notesSlides/_rels/notesSlide13.xml.rels" ContentType="application/vnd.openxmlformats-package.relationships+xml"/>
  <Override PartName="/ppt/notesSlides/_rels/notesSlide4.xml.rels" ContentType="application/vnd.openxmlformats-package.relationships+xml"/>
  <Override PartName="/ppt/notesSlides/_rels/notesSlide50.xml.rels" ContentType="application/vnd.openxmlformats-package.relationships+xml"/>
  <Override PartName="/ppt/notesSlides/_rels/notesSlide41.xml.rels" ContentType="application/vnd.openxmlformats-package.relationships+xml"/>
  <Override PartName="/ppt/notesSlides/_rels/notesSlide39.xml.rels" ContentType="application/vnd.openxmlformats-package.relationships+xml"/>
  <Override PartName="/ppt/notesSlides/_rels/notesSlide23.xml.rels" ContentType="application/vnd.openxmlformats-package.relationships+xml"/>
  <Override PartName="/ppt/notesSlides/_rels/notesSlide55.xml.rels" ContentType="application/vnd.openxmlformats-package.relationships+xml"/>
  <Override PartName="/ppt/notesSlides/_rels/notesSlide18.xml.rels" ContentType="application/vnd.openxmlformats-package.relationships+xml"/>
  <Override PartName="/ppt/notesSlides/_rels/notesSlide9.xml.rels" ContentType="application/vnd.openxmlformats-package.relationships+xml"/>
  <Override PartName="/ppt/notesSlides/_rels/notesSlide24.xml.rels" ContentType="application/vnd.openxmlformats-package.relationships+xml"/>
  <Override PartName="/ppt/notesSlides/_rels/notesSlide19.xml.rels" ContentType="application/vnd.openxmlformats-package.relationships+xml"/>
  <Override PartName="/ppt/notesSlides/_rels/notesSlide58.xml.rels" ContentType="application/vnd.openxmlformats-package.relationships+xml"/>
  <Override PartName="/ppt/notesSlides/_rels/notesSlide21.xml.rels" ContentType="application/vnd.openxmlformats-package.relationships+xml"/>
  <Override PartName="/ppt/notesSlides/_rels/notesSlide56.xml.rels" ContentType="application/vnd.openxmlformats-package.relationships+xml"/>
  <Override PartName="/ppt/notesSlides/_rels/notesSlide20.xml.rels" ContentType="application/vnd.openxmlformats-package.relationships+xml"/>
  <Override PartName="/ppt/notesSlides/_rels/notesSlide57.xml.rels" ContentType="application/vnd.openxmlformats-package.relationships+xml"/>
  <Override PartName="/ppt/notesSlides/_rels/notesSlide22.xml.rels" ContentType="application/vnd.openxmlformats-package.relationships+xml"/>
  <Override PartName="/ppt/notesSlides/_rels/notesSlide25.xml.rels" ContentType="application/vnd.openxmlformats-package.relationships+xml"/>
  <Override PartName="/ppt/notesSlides/_rels/notesSlide26.xml.rels" ContentType="application/vnd.openxmlformats-package.relationships+xml"/>
  <Override PartName="/ppt/notesSlides/_rels/notesSlide8.xml.rels" ContentType="application/vnd.openxmlformats-package.relationships+xml"/>
  <Override PartName="/ppt/notesSlides/_rels/notesSlide17.xml.rels" ContentType="application/vnd.openxmlformats-package.relationships+xml"/>
  <Override PartName="/ppt/notesSlides/_rels/notesSlide7.xml.rels" ContentType="application/vnd.openxmlformats-package.relationships+xml"/>
  <Override PartName="/ppt/notesSlides/_rels/notesSlide16.xml.rels" ContentType="application/vnd.openxmlformats-package.relationships+xml"/>
  <Override PartName="/ppt/notesSlides/_rels/notesSlide6.xml.rels" ContentType="application/vnd.openxmlformats-package.relationships+xml"/>
  <Override PartName="/ppt/notesSlides/_rels/notesSlide15.xml.rels" ContentType="application/vnd.openxmlformats-package.relationships+xml"/>
  <Override PartName="/ppt/notesSlides/_rels/notesSlide5.xml.rels" ContentType="application/vnd.openxmlformats-package.relationships+xml"/>
  <Override PartName="/ppt/notesSlides/_rels/notesSlide14.xml.rels" ContentType="application/vnd.openxmlformats-package.relationships+xml"/>
  <Override PartName="/ppt/notesSlides/_rels/notesSlide27.xml.rels" ContentType="application/vnd.openxmlformats-package.relationships+xml"/>
  <Override PartName="/ppt/notesSlides/_rels/notesSlide28.xml.rels" ContentType="application/vnd.openxmlformats-package.relationships+xml"/>
  <Override PartName="/ppt/notesSlides/_rels/notesSlide29.xml.rels" ContentType="application/vnd.openxmlformats-package.relationships+xml"/>
  <Override PartName="/ppt/notesSlides/_rels/notesSlide43.xml.rels" ContentType="application/vnd.openxmlformats-package.relationships+xml"/>
  <Override PartName="/ppt/notesSlides/_rels/notesSlide44.xml.rels" ContentType="application/vnd.openxmlformats-package.relationships+xml"/>
  <Override PartName="/ppt/notesSlides/_rels/notesSlide45.xml.rels" ContentType="application/vnd.openxmlformats-package.relationships+xml"/>
  <Override PartName="/ppt/notesSlides/_rels/notesSlide46.xml.rels" ContentType="application/vnd.openxmlformats-package.relationships+xml"/>
  <Override PartName="/ppt/notesSlides/notesSlide53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47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0" r:id="rId3"/>
    <p:sldMasterId id="2147483652" r:id="rId4"/>
    <p:sldMasterId id="2147483654" r:id="rId5"/>
    <p:sldMasterId id="2147483657" r:id="rId6"/>
    <p:sldMasterId id="2147483658" r:id="rId7"/>
    <p:sldMasterId id="2147483659" r:id="rId8"/>
    <p:sldMasterId id="2147483660" r:id="rId9"/>
    <p:sldMasterId id="2147483661" r:id="rId10"/>
    <p:sldMasterId id="2147483662" r:id="rId11"/>
    <p:sldMasterId id="2147483663" r:id="rId12"/>
    <p:sldMasterId id="2147483664" r:id="rId13"/>
    <p:sldMasterId id="2147483665" r:id="rId14"/>
  </p:sldMasterIdLst>
  <p:notesMasterIdLst>
    <p:notesMasterId r:id="rId15"/>
  </p:notesMasterIdLst>
  <p:sldIdLst>
    <p:sldId id="256" r:id="rId16"/>
    <p:sldId id="257" r:id="rId17"/>
    <p:sldId id="258" r:id="rId18"/>
    <p:sldId id="259" r:id="rId19"/>
    <p:sldId id="260" r:id="rId20"/>
    <p:sldId id="261" r:id="rId21"/>
    <p:sldId id="262" r:id="rId22"/>
    <p:sldId id="263" r:id="rId23"/>
    <p:sldId id="264" r:id="rId24"/>
    <p:sldId id="265" r:id="rId25"/>
    <p:sldId id="266" r:id="rId26"/>
    <p:sldId id="267" r:id="rId27"/>
    <p:sldId id="268" r:id="rId28"/>
    <p:sldId id="269" r:id="rId29"/>
    <p:sldId id="270" r:id="rId30"/>
    <p:sldId id="271" r:id="rId31"/>
    <p:sldId id="272" r:id="rId32"/>
    <p:sldId id="273" r:id="rId33"/>
    <p:sldId id="274" r:id="rId34"/>
    <p:sldId id="275" r:id="rId35"/>
    <p:sldId id="276" r:id="rId36"/>
    <p:sldId id="277" r:id="rId37"/>
    <p:sldId id="278" r:id="rId38"/>
    <p:sldId id="279" r:id="rId39"/>
    <p:sldId id="280" r:id="rId40"/>
    <p:sldId id="281" r:id="rId41"/>
    <p:sldId id="282" r:id="rId42"/>
    <p:sldId id="283" r:id="rId43"/>
    <p:sldId id="284" r:id="rId44"/>
    <p:sldId id="285" r:id="rId45"/>
    <p:sldId id="286" r:id="rId46"/>
    <p:sldId id="287" r:id="rId47"/>
    <p:sldId id="288" r:id="rId48"/>
    <p:sldId id="289" r:id="rId49"/>
    <p:sldId id="290" r:id="rId50"/>
    <p:sldId id="291" r:id="rId51"/>
    <p:sldId id="292" r:id="rId52"/>
    <p:sldId id="293" r:id="rId53"/>
    <p:sldId id="294" r:id="rId54"/>
    <p:sldId id="295" r:id="rId55"/>
    <p:sldId id="296" r:id="rId56"/>
    <p:sldId id="297" r:id="rId57"/>
    <p:sldId id="298" r:id="rId58"/>
    <p:sldId id="299" r:id="rId59"/>
    <p:sldId id="300" r:id="rId60"/>
    <p:sldId id="301" r:id="rId61"/>
    <p:sldId id="302" r:id="rId62"/>
    <p:sldId id="303" r:id="rId63"/>
    <p:sldId id="304" r:id="rId64"/>
    <p:sldId id="305" r:id="rId65"/>
    <p:sldId id="306" r:id="rId66"/>
    <p:sldId id="307" r:id="rId67"/>
    <p:sldId id="308" r:id="rId68"/>
    <p:sldId id="309" r:id="rId69"/>
    <p:sldId id="310" r:id="rId70"/>
    <p:sldId id="311" r:id="rId71"/>
    <p:sldId id="312" r:id="rId72"/>
    <p:sldId id="313" r:id="rId73"/>
  </p:sldIdLst>
  <p:sldSz cx="18719800" cy="102870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slideMaster" Target="slideMasters/slideMaster12.xml"/><Relationship Id="rId14" Type="http://schemas.openxmlformats.org/officeDocument/2006/relationships/slideMaster" Target="slideMasters/slideMaster13.xml"/><Relationship Id="rId15" Type="http://schemas.openxmlformats.org/officeDocument/2006/relationships/notesMaster" Target="notesMasters/notesMaster1.xml"/><Relationship Id="rId16" Type="http://schemas.openxmlformats.org/officeDocument/2006/relationships/slide" Target="slides/slide1.xml"/><Relationship Id="rId17" Type="http://schemas.openxmlformats.org/officeDocument/2006/relationships/slide" Target="slides/slide2.xml"/><Relationship Id="rId18" Type="http://schemas.openxmlformats.org/officeDocument/2006/relationships/slide" Target="slides/slide3.xml"/><Relationship Id="rId19" Type="http://schemas.openxmlformats.org/officeDocument/2006/relationships/slide" Target="slides/slide4.xml"/><Relationship Id="rId20" Type="http://schemas.openxmlformats.org/officeDocument/2006/relationships/slide" Target="slides/slide5.xml"/><Relationship Id="rId21" Type="http://schemas.openxmlformats.org/officeDocument/2006/relationships/slide" Target="slides/slide6.xml"/><Relationship Id="rId22" Type="http://schemas.openxmlformats.org/officeDocument/2006/relationships/slide" Target="slides/slide7.xml"/><Relationship Id="rId23" Type="http://schemas.openxmlformats.org/officeDocument/2006/relationships/slide" Target="slides/slide8.xml"/><Relationship Id="rId24" Type="http://schemas.openxmlformats.org/officeDocument/2006/relationships/slide" Target="slides/slide9.xml"/><Relationship Id="rId25" Type="http://schemas.openxmlformats.org/officeDocument/2006/relationships/slide" Target="slides/slide10.xml"/><Relationship Id="rId26" Type="http://schemas.openxmlformats.org/officeDocument/2006/relationships/slide" Target="slides/slide11.xml"/><Relationship Id="rId27" Type="http://schemas.openxmlformats.org/officeDocument/2006/relationships/slide" Target="slides/slide12.xml"/><Relationship Id="rId28" Type="http://schemas.openxmlformats.org/officeDocument/2006/relationships/slide" Target="slides/slide13.xml"/><Relationship Id="rId29" Type="http://schemas.openxmlformats.org/officeDocument/2006/relationships/slide" Target="slides/slide14.xml"/><Relationship Id="rId30" Type="http://schemas.openxmlformats.org/officeDocument/2006/relationships/slide" Target="slides/slide15.xml"/><Relationship Id="rId31" Type="http://schemas.openxmlformats.org/officeDocument/2006/relationships/slide" Target="slides/slide16.xml"/><Relationship Id="rId32" Type="http://schemas.openxmlformats.org/officeDocument/2006/relationships/slide" Target="slides/slide17.xml"/><Relationship Id="rId33" Type="http://schemas.openxmlformats.org/officeDocument/2006/relationships/slide" Target="slides/slide18.xml"/><Relationship Id="rId34" Type="http://schemas.openxmlformats.org/officeDocument/2006/relationships/slide" Target="slides/slide19.xml"/><Relationship Id="rId35" Type="http://schemas.openxmlformats.org/officeDocument/2006/relationships/slide" Target="slides/slide20.xml"/><Relationship Id="rId36" Type="http://schemas.openxmlformats.org/officeDocument/2006/relationships/slide" Target="slides/slide21.xml"/><Relationship Id="rId37" Type="http://schemas.openxmlformats.org/officeDocument/2006/relationships/slide" Target="slides/slide22.xml"/><Relationship Id="rId38" Type="http://schemas.openxmlformats.org/officeDocument/2006/relationships/slide" Target="slides/slide23.xml"/><Relationship Id="rId39" Type="http://schemas.openxmlformats.org/officeDocument/2006/relationships/slide" Target="slides/slide24.xml"/><Relationship Id="rId40" Type="http://schemas.openxmlformats.org/officeDocument/2006/relationships/slide" Target="slides/slide25.xml"/><Relationship Id="rId41" Type="http://schemas.openxmlformats.org/officeDocument/2006/relationships/slide" Target="slides/slide26.xml"/><Relationship Id="rId42" Type="http://schemas.openxmlformats.org/officeDocument/2006/relationships/slide" Target="slides/slide27.xml"/><Relationship Id="rId43" Type="http://schemas.openxmlformats.org/officeDocument/2006/relationships/slide" Target="slides/slide28.xml"/><Relationship Id="rId44" Type="http://schemas.openxmlformats.org/officeDocument/2006/relationships/slide" Target="slides/slide29.xml"/><Relationship Id="rId45" Type="http://schemas.openxmlformats.org/officeDocument/2006/relationships/slide" Target="slides/slide30.xml"/><Relationship Id="rId46" Type="http://schemas.openxmlformats.org/officeDocument/2006/relationships/slide" Target="slides/slide31.xml"/><Relationship Id="rId47" Type="http://schemas.openxmlformats.org/officeDocument/2006/relationships/slide" Target="slides/slide32.xml"/><Relationship Id="rId48" Type="http://schemas.openxmlformats.org/officeDocument/2006/relationships/slide" Target="slides/slide33.xml"/><Relationship Id="rId49" Type="http://schemas.openxmlformats.org/officeDocument/2006/relationships/slide" Target="slides/slide34.xml"/><Relationship Id="rId50" Type="http://schemas.openxmlformats.org/officeDocument/2006/relationships/slide" Target="slides/slide35.xml"/><Relationship Id="rId51" Type="http://schemas.openxmlformats.org/officeDocument/2006/relationships/slide" Target="slides/slide36.xml"/><Relationship Id="rId52" Type="http://schemas.openxmlformats.org/officeDocument/2006/relationships/slide" Target="slides/slide37.xml"/><Relationship Id="rId53" Type="http://schemas.openxmlformats.org/officeDocument/2006/relationships/slide" Target="slides/slide38.xml"/><Relationship Id="rId54" Type="http://schemas.openxmlformats.org/officeDocument/2006/relationships/slide" Target="slides/slide39.xml"/><Relationship Id="rId55" Type="http://schemas.openxmlformats.org/officeDocument/2006/relationships/slide" Target="slides/slide40.xml"/><Relationship Id="rId56" Type="http://schemas.openxmlformats.org/officeDocument/2006/relationships/slide" Target="slides/slide41.xml"/><Relationship Id="rId57" Type="http://schemas.openxmlformats.org/officeDocument/2006/relationships/slide" Target="slides/slide42.xml"/><Relationship Id="rId58" Type="http://schemas.openxmlformats.org/officeDocument/2006/relationships/slide" Target="slides/slide43.xml"/><Relationship Id="rId59" Type="http://schemas.openxmlformats.org/officeDocument/2006/relationships/slide" Target="slides/slide44.xml"/><Relationship Id="rId60" Type="http://schemas.openxmlformats.org/officeDocument/2006/relationships/slide" Target="slides/slide45.xml"/><Relationship Id="rId61" Type="http://schemas.openxmlformats.org/officeDocument/2006/relationships/slide" Target="slides/slide46.xml"/><Relationship Id="rId62" Type="http://schemas.openxmlformats.org/officeDocument/2006/relationships/slide" Target="slides/slide47.xml"/><Relationship Id="rId63" Type="http://schemas.openxmlformats.org/officeDocument/2006/relationships/slide" Target="slides/slide48.xml"/><Relationship Id="rId64" Type="http://schemas.openxmlformats.org/officeDocument/2006/relationships/slide" Target="slides/slide49.xml"/><Relationship Id="rId65" Type="http://schemas.openxmlformats.org/officeDocument/2006/relationships/slide" Target="slides/slide50.xml"/><Relationship Id="rId66" Type="http://schemas.openxmlformats.org/officeDocument/2006/relationships/slide" Target="slides/slide51.xml"/><Relationship Id="rId67" Type="http://schemas.openxmlformats.org/officeDocument/2006/relationships/slide" Target="slides/slide52.xml"/><Relationship Id="rId68" Type="http://schemas.openxmlformats.org/officeDocument/2006/relationships/slide" Target="slides/slide53.xml"/><Relationship Id="rId69" Type="http://schemas.openxmlformats.org/officeDocument/2006/relationships/slide" Target="slides/slide54.xml"/><Relationship Id="rId70" Type="http://schemas.openxmlformats.org/officeDocument/2006/relationships/slide" Target="slides/slide55.xml"/><Relationship Id="rId71" Type="http://schemas.openxmlformats.org/officeDocument/2006/relationships/slide" Target="slides/slide56.xml"/><Relationship Id="rId72" Type="http://schemas.openxmlformats.org/officeDocument/2006/relationships/slide" Target="slides/slide57.xml"/><Relationship Id="rId73" Type="http://schemas.openxmlformats.org/officeDocument/2006/relationships/slide" Target="slides/slide58.xml"/><Relationship Id="rId74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14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sldImg"/>
          </p:nvPr>
        </p:nvSpPr>
        <p:spPr>
          <a:xfrm>
            <a:off x="0" y="764280"/>
            <a:ext cx="360" cy="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move the slide</a:t>
            </a:r>
            <a:endParaRPr b="0" lang="en-US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notes format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&lt;header&gt;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 type="dt" idx="34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&lt;date/time&gt;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6" name="PlaceHolder 5"/>
          <p:cNvSpPr>
            <a:spLocks noGrp="1"/>
          </p:cNvSpPr>
          <p:nvPr>
            <p:ph type="ftr" idx="35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7" name="PlaceHolder 6"/>
          <p:cNvSpPr>
            <a:spLocks noGrp="1"/>
          </p:cNvSpPr>
          <p:nvPr>
            <p:ph type="sldNum" idx="36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buNone/>
            </a:pPr>
            <a:fld id="{B647AB3E-8266-46DD-A66A-7E791501CFCF}" type="slidenum"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&lt;number&gt;</a:t>
            </a:fld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
</Relationships>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
</Relationships>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
</Relationships>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
</Relationships>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
</Relationships>
</file>

<file path=ppt/notesSlides/_rels/notesSlide19.xml.rels><?xml version="1.0" encoding="UTF-8"?>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20.xml.rels><?xml version="1.0" encoding="UTF-8"?>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
</Relationships>
</file>

<file path=ppt/notesSlides/_rels/notesSlide21.xml.rels><?xml version="1.0" encoding="UTF-8"?>
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
</Relationships>
</file>

<file path=ppt/notesSlides/_rels/notesSlide22.xml.rels><?xml version="1.0" encoding="UTF-8"?>
<Relationships xmlns="http://schemas.openxmlformats.org/package/2006/relationships"><Relationship Id="rId1" Type="http://schemas.openxmlformats.org/officeDocument/2006/relationships/slide" Target="../slides/slide22.xml"/><Relationship Id="rId2" Type="http://schemas.openxmlformats.org/officeDocument/2006/relationships/notesMaster" Target="../notesMasters/notesMaster1.xml"/>
</Relationships>
</file>

<file path=ppt/notesSlides/_rels/notesSlide23.xml.rels><?xml version="1.0" encoding="UTF-8"?>
<Relationships xmlns="http://schemas.openxmlformats.org/package/2006/relationships"><Relationship Id="rId1" Type="http://schemas.openxmlformats.org/officeDocument/2006/relationships/slide" Target="../slides/slide23.xml"/><Relationship Id="rId2" Type="http://schemas.openxmlformats.org/officeDocument/2006/relationships/notesMaster" Target="../notesMasters/notesMaster1.xml"/>
</Relationships>
</file>

<file path=ppt/notesSlides/_rels/notesSlide24.xml.rels><?xml version="1.0" encoding="UTF-8"?>
<Relationships xmlns="http://schemas.openxmlformats.org/package/2006/relationships"><Relationship Id="rId1" Type="http://schemas.openxmlformats.org/officeDocument/2006/relationships/slide" Target="../slides/slide24.xml"/><Relationship Id="rId2" Type="http://schemas.openxmlformats.org/officeDocument/2006/relationships/notesMaster" Target="../notesMasters/notesMaster1.xml"/>
</Relationships>
</file>

<file path=ppt/notesSlides/_rels/notesSlide25.xml.rels><?xml version="1.0" encoding="UTF-8"?>
<Relationships xmlns="http://schemas.openxmlformats.org/package/2006/relationships"><Relationship Id="rId1" Type="http://schemas.openxmlformats.org/officeDocument/2006/relationships/slide" Target="../slides/slide25.xml"/><Relationship Id="rId2" Type="http://schemas.openxmlformats.org/officeDocument/2006/relationships/notesMaster" Target="../notesMasters/notesMaster1.xml"/>
</Relationships>
</file>

<file path=ppt/notesSlides/_rels/notesSlide26.xml.rels><?xml version="1.0" encoding="UTF-8"?>
<Relationships xmlns="http://schemas.openxmlformats.org/package/2006/relationships"><Relationship Id="rId1" Type="http://schemas.openxmlformats.org/officeDocument/2006/relationships/slide" Target="../slides/slide26.xml"/><Relationship Id="rId2" Type="http://schemas.openxmlformats.org/officeDocument/2006/relationships/notesMaster" Target="../notesMasters/notesMaster1.xml"/>
</Relationships>
</file>

<file path=ppt/notesSlides/_rels/notesSlide27.xml.rels><?xml version="1.0" encoding="UTF-8"?>
<Relationships xmlns="http://schemas.openxmlformats.org/package/2006/relationships"><Relationship Id="rId1" Type="http://schemas.openxmlformats.org/officeDocument/2006/relationships/slide" Target="../slides/slide27.xml"/><Relationship Id="rId2" Type="http://schemas.openxmlformats.org/officeDocument/2006/relationships/notesMaster" Target="../notesMasters/notesMaster1.xml"/>
</Relationships>
</file>

<file path=ppt/notesSlides/_rels/notesSlide28.xml.rels><?xml version="1.0" encoding="UTF-8"?>
<Relationships xmlns="http://schemas.openxmlformats.org/package/2006/relationships"><Relationship Id="rId1" Type="http://schemas.openxmlformats.org/officeDocument/2006/relationships/slide" Target="../slides/slide28.xml"/><Relationship Id="rId2" Type="http://schemas.openxmlformats.org/officeDocument/2006/relationships/notesMaster" Target="../notesMasters/notesMaster1.xml"/>
</Relationships>
</file>

<file path=ppt/notesSlides/_rels/notesSlide29.xml.rels><?xml version="1.0" encoding="UTF-8"?>
<Relationships xmlns="http://schemas.openxmlformats.org/package/2006/relationships"><Relationship Id="rId1" Type="http://schemas.openxmlformats.org/officeDocument/2006/relationships/slide" Target="../slides/slide29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30.xml.rels><?xml version="1.0" encoding="UTF-8"?>
<Relationships xmlns="http://schemas.openxmlformats.org/package/2006/relationships"><Relationship Id="rId1" Type="http://schemas.openxmlformats.org/officeDocument/2006/relationships/slide" Target="../slides/slide30.xml"/><Relationship Id="rId2" Type="http://schemas.openxmlformats.org/officeDocument/2006/relationships/notesMaster" Target="../notesMasters/notesMaster1.xml"/>
</Relationships>
</file>

<file path=ppt/notesSlides/_rels/notesSlide31.xml.rels><?xml version="1.0" encoding="UTF-8"?>
<Relationships xmlns="http://schemas.openxmlformats.org/package/2006/relationships"><Relationship Id="rId1" Type="http://schemas.openxmlformats.org/officeDocument/2006/relationships/slide" Target="../slides/slide31.xml"/><Relationship Id="rId2" Type="http://schemas.openxmlformats.org/officeDocument/2006/relationships/notesMaster" Target="../notesMasters/notesMaster1.xml"/>
</Relationships>
</file>

<file path=ppt/notesSlides/_rels/notesSlide32.xml.rels><?xml version="1.0" encoding="UTF-8"?>
<Relationships xmlns="http://schemas.openxmlformats.org/package/2006/relationships"><Relationship Id="rId1" Type="http://schemas.openxmlformats.org/officeDocument/2006/relationships/slide" Target="../slides/slide32.xml"/><Relationship Id="rId2" Type="http://schemas.openxmlformats.org/officeDocument/2006/relationships/notesMaster" Target="../notesMasters/notesMaster1.xml"/>
</Relationships>
</file>

<file path=ppt/notesSlides/_rels/notesSlide33.xml.rels><?xml version="1.0" encoding="UTF-8"?>
<Relationships xmlns="http://schemas.openxmlformats.org/package/2006/relationships"><Relationship Id="rId1" Type="http://schemas.openxmlformats.org/officeDocument/2006/relationships/slide" Target="../slides/slide33.xml"/><Relationship Id="rId2" Type="http://schemas.openxmlformats.org/officeDocument/2006/relationships/notesMaster" Target="../notesMasters/notesMaster1.xml"/>
</Relationships>
</file>

<file path=ppt/notesSlides/_rels/notesSlide34.xml.rels><?xml version="1.0" encoding="UTF-8"?>
<Relationships xmlns="http://schemas.openxmlformats.org/package/2006/relationships"><Relationship Id="rId1" Type="http://schemas.openxmlformats.org/officeDocument/2006/relationships/slide" Target="../slides/slide34.xml"/><Relationship Id="rId2" Type="http://schemas.openxmlformats.org/officeDocument/2006/relationships/notesMaster" Target="../notesMasters/notesMaster1.xml"/>
</Relationships>
</file>

<file path=ppt/notesSlides/_rels/notesSlide35.xml.rels><?xml version="1.0" encoding="UTF-8"?>
<Relationships xmlns="http://schemas.openxmlformats.org/package/2006/relationships"><Relationship Id="rId1" Type="http://schemas.openxmlformats.org/officeDocument/2006/relationships/slide" Target="../slides/slide35.xml"/><Relationship Id="rId2" Type="http://schemas.openxmlformats.org/officeDocument/2006/relationships/notesMaster" Target="../notesMasters/notesMaster1.xml"/>
</Relationships>
</file>

<file path=ppt/notesSlides/_rels/notesSlide36.xml.rels><?xml version="1.0" encoding="UTF-8"?>
<Relationships xmlns="http://schemas.openxmlformats.org/package/2006/relationships"><Relationship Id="rId1" Type="http://schemas.openxmlformats.org/officeDocument/2006/relationships/slide" Target="../slides/slide36.xml"/><Relationship Id="rId2" Type="http://schemas.openxmlformats.org/officeDocument/2006/relationships/notesMaster" Target="../notesMasters/notesMaster1.xml"/>
</Relationships>
</file>

<file path=ppt/notesSlides/_rels/notesSlide37.xml.rels><?xml version="1.0" encoding="UTF-8"?>
<Relationships xmlns="http://schemas.openxmlformats.org/package/2006/relationships"><Relationship Id="rId1" Type="http://schemas.openxmlformats.org/officeDocument/2006/relationships/slide" Target="../slides/slide37.xml"/><Relationship Id="rId2" Type="http://schemas.openxmlformats.org/officeDocument/2006/relationships/notesMaster" Target="../notesMasters/notesMaster1.xml"/>
</Relationships>
</file>

<file path=ppt/notesSlides/_rels/notesSlide38.xml.rels><?xml version="1.0" encoding="UTF-8"?>
<Relationships xmlns="http://schemas.openxmlformats.org/package/2006/relationships"><Relationship Id="rId1" Type="http://schemas.openxmlformats.org/officeDocument/2006/relationships/slide" Target="../slides/slide38.xml"/><Relationship Id="rId2" Type="http://schemas.openxmlformats.org/officeDocument/2006/relationships/notesMaster" Target="../notesMasters/notesMaster1.xml"/>
</Relationships>
</file>

<file path=ppt/notesSlides/_rels/notesSlide39.xml.rels><?xml version="1.0" encoding="UTF-8"?>
<Relationships xmlns="http://schemas.openxmlformats.org/package/2006/relationships"><Relationship Id="rId1" Type="http://schemas.openxmlformats.org/officeDocument/2006/relationships/slide" Target="../slides/slide39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40.xml.rels><?xml version="1.0" encoding="UTF-8"?>
<Relationships xmlns="http://schemas.openxmlformats.org/package/2006/relationships"><Relationship Id="rId1" Type="http://schemas.openxmlformats.org/officeDocument/2006/relationships/slide" Target="../slides/slide40.xml"/><Relationship Id="rId2" Type="http://schemas.openxmlformats.org/officeDocument/2006/relationships/notesMaster" Target="../notesMasters/notesMaster1.xml"/>
</Relationships>
</file>

<file path=ppt/notesSlides/_rels/notesSlide41.xml.rels><?xml version="1.0" encoding="UTF-8"?>
<Relationships xmlns="http://schemas.openxmlformats.org/package/2006/relationships"><Relationship Id="rId1" Type="http://schemas.openxmlformats.org/officeDocument/2006/relationships/slide" Target="../slides/slide41.xml"/><Relationship Id="rId2" Type="http://schemas.openxmlformats.org/officeDocument/2006/relationships/notesMaster" Target="../notesMasters/notesMaster1.xml"/>
</Relationships>
</file>

<file path=ppt/notesSlides/_rels/notesSlide42.xml.rels><?xml version="1.0" encoding="UTF-8"?>
<Relationships xmlns="http://schemas.openxmlformats.org/package/2006/relationships"><Relationship Id="rId1" Type="http://schemas.openxmlformats.org/officeDocument/2006/relationships/slide" Target="../slides/slide42.xml"/><Relationship Id="rId2" Type="http://schemas.openxmlformats.org/officeDocument/2006/relationships/notesMaster" Target="../notesMasters/notesMaster1.xml"/>
</Relationships>
</file>

<file path=ppt/notesSlides/_rels/notesSlide43.xml.rels><?xml version="1.0" encoding="UTF-8"?>
<Relationships xmlns="http://schemas.openxmlformats.org/package/2006/relationships"><Relationship Id="rId1" Type="http://schemas.openxmlformats.org/officeDocument/2006/relationships/slide" Target="../slides/slide43.xml"/><Relationship Id="rId2" Type="http://schemas.openxmlformats.org/officeDocument/2006/relationships/notesMaster" Target="../notesMasters/notesMaster1.xml"/>
</Relationships>
</file>

<file path=ppt/notesSlides/_rels/notesSlide44.xml.rels><?xml version="1.0" encoding="UTF-8"?>
<Relationships xmlns="http://schemas.openxmlformats.org/package/2006/relationships"><Relationship Id="rId1" Type="http://schemas.openxmlformats.org/officeDocument/2006/relationships/slide" Target="../slides/slide44.xml"/><Relationship Id="rId2" Type="http://schemas.openxmlformats.org/officeDocument/2006/relationships/notesMaster" Target="../notesMasters/notesMaster1.xml"/>
</Relationships>
</file>

<file path=ppt/notesSlides/_rels/notesSlide45.xml.rels><?xml version="1.0" encoding="UTF-8"?>
<Relationships xmlns="http://schemas.openxmlformats.org/package/2006/relationships"><Relationship Id="rId1" Type="http://schemas.openxmlformats.org/officeDocument/2006/relationships/slide" Target="../slides/slide45.xml"/><Relationship Id="rId2" Type="http://schemas.openxmlformats.org/officeDocument/2006/relationships/notesMaster" Target="../notesMasters/notesMaster1.xml"/>
</Relationships>
</file>

<file path=ppt/notesSlides/_rels/notesSlide46.xml.rels><?xml version="1.0" encoding="UTF-8"?>
<Relationships xmlns="http://schemas.openxmlformats.org/package/2006/relationships"><Relationship Id="rId1" Type="http://schemas.openxmlformats.org/officeDocument/2006/relationships/slide" Target="../slides/slide46.xml"/><Relationship Id="rId2" Type="http://schemas.openxmlformats.org/officeDocument/2006/relationships/notesMaster" Target="../notesMasters/notesMaster1.xml"/>
</Relationships>
</file>

<file path=ppt/notesSlides/_rels/notesSlide47.xml.rels><?xml version="1.0" encoding="UTF-8"?>
<Relationships xmlns="http://schemas.openxmlformats.org/package/2006/relationships"><Relationship Id="rId1" Type="http://schemas.openxmlformats.org/officeDocument/2006/relationships/slide" Target="../slides/slide47.xml"/><Relationship Id="rId2" Type="http://schemas.openxmlformats.org/officeDocument/2006/relationships/notesMaster" Target="../notesMasters/notesMaster1.xml"/>
</Relationships>
</file>

<file path=ppt/notesSlides/_rels/notesSlide48.xml.rels><?xml version="1.0" encoding="UTF-8"?>
<Relationships xmlns="http://schemas.openxmlformats.org/package/2006/relationships"><Relationship Id="rId1" Type="http://schemas.openxmlformats.org/officeDocument/2006/relationships/slide" Target="../slides/slide48.xml"/><Relationship Id="rId2" Type="http://schemas.openxmlformats.org/officeDocument/2006/relationships/notesMaster" Target="../notesMasters/notesMaster1.xml"/>
</Relationships>
</file>

<file path=ppt/notesSlides/_rels/notesSlide49.xml.rels><?xml version="1.0" encoding="UTF-8"?>
<Relationships xmlns="http://schemas.openxmlformats.org/package/2006/relationships"><Relationship Id="rId1" Type="http://schemas.openxmlformats.org/officeDocument/2006/relationships/slide" Target="../slides/slide49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50.xml.rels><?xml version="1.0" encoding="UTF-8"?>
<Relationships xmlns="http://schemas.openxmlformats.org/package/2006/relationships"><Relationship Id="rId1" Type="http://schemas.openxmlformats.org/officeDocument/2006/relationships/slide" Target="../slides/slide50.xml"/><Relationship Id="rId2" Type="http://schemas.openxmlformats.org/officeDocument/2006/relationships/notesMaster" Target="../notesMasters/notesMaster1.xml"/>
</Relationships>
</file>

<file path=ppt/notesSlides/_rels/notesSlide51.xml.rels><?xml version="1.0" encoding="UTF-8"?>
<Relationships xmlns="http://schemas.openxmlformats.org/package/2006/relationships"><Relationship Id="rId1" Type="http://schemas.openxmlformats.org/officeDocument/2006/relationships/slide" Target="../slides/slide51.xml"/><Relationship Id="rId2" Type="http://schemas.openxmlformats.org/officeDocument/2006/relationships/notesMaster" Target="../notesMasters/notesMaster1.xml"/>
</Relationships>
</file>

<file path=ppt/notesSlides/_rels/notesSlide52.xml.rels><?xml version="1.0" encoding="UTF-8"?>
<Relationships xmlns="http://schemas.openxmlformats.org/package/2006/relationships"><Relationship Id="rId1" Type="http://schemas.openxmlformats.org/officeDocument/2006/relationships/slide" Target="../slides/slide52.xml"/><Relationship Id="rId2" Type="http://schemas.openxmlformats.org/officeDocument/2006/relationships/notesMaster" Target="../notesMasters/notesMaster1.xml"/>
</Relationships>
</file>

<file path=ppt/notesSlides/_rels/notesSlide53.xml.rels><?xml version="1.0" encoding="UTF-8"?>
<Relationships xmlns="http://schemas.openxmlformats.org/package/2006/relationships"><Relationship Id="rId1" Type="http://schemas.openxmlformats.org/officeDocument/2006/relationships/slide" Target="../slides/slide53.xml"/><Relationship Id="rId2" Type="http://schemas.openxmlformats.org/officeDocument/2006/relationships/notesMaster" Target="../notesMasters/notesMaster1.xml"/>
</Relationships>
</file>

<file path=ppt/notesSlides/_rels/notesSlide54.xml.rels><?xml version="1.0" encoding="UTF-8"?>
<Relationships xmlns="http://schemas.openxmlformats.org/package/2006/relationships"><Relationship Id="rId1" Type="http://schemas.openxmlformats.org/officeDocument/2006/relationships/slide" Target="../slides/slide54.xml"/><Relationship Id="rId2" Type="http://schemas.openxmlformats.org/officeDocument/2006/relationships/notesMaster" Target="../notesMasters/notesMaster1.xml"/>
</Relationships>
</file>

<file path=ppt/notesSlides/_rels/notesSlide55.xml.rels><?xml version="1.0" encoding="UTF-8"?>
<Relationships xmlns="http://schemas.openxmlformats.org/package/2006/relationships"><Relationship Id="rId1" Type="http://schemas.openxmlformats.org/officeDocument/2006/relationships/slide" Target="../slides/slide55.xml"/><Relationship Id="rId2" Type="http://schemas.openxmlformats.org/officeDocument/2006/relationships/notesMaster" Target="../notesMasters/notesMaster1.xml"/>
</Relationships>
</file>

<file path=ppt/notesSlides/_rels/notesSlide56.xml.rels><?xml version="1.0" encoding="UTF-8"?>
<Relationships xmlns="http://schemas.openxmlformats.org/package/2006/relationships"><Relationship Id="rId1" Type="http://schemas.openxmlformats.org/officeDocument/2006/relationships/slide" Target="../slides/slide56.xml"/><Relationship Id="rId2" Type="http://schemas.openxmlformats.org/officeDocument/2006/relationships/notesMaster" Target="../notesMasters/notesMaster1.xml"/>
</Relationships>
</file>

<file path=ppt/notesSlides/_rels/notesSlide57.xml.rels><?xml version="1.0" encoding="UTF-8"?>
<Relationships xmlns="http://schemas.openxmlformats.org/package/2006/relationships"><Relationship Id="rId1" Type="http://schemas.openxmlformats.org/officeDocument/2006/relationships/slide" Target="../slides/slide57.xml"/><Relationship Id="rId2" Type="http://schemas.openxmlformats.org/officeDocument/2006/relationships/notesMaster" Target="../notesMasters/notesMaster1.xml"/>
</Relationships>
</file>

<file path=ppt/notesSlides/_rels/notesSlide58.xml.rels><?xml version="1.0" encoding="UTF-8"?>
<Relationships xmlns="http://schemas.openxmlformats.org/package/2006/relationships"><Relationship Id="rId1" Type="http://schemas.openxmlformats.org/officeDocument/2006/relationships/slide" Target="../slides/slide58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PlaceHolder 1"/>
          <p:cNvSpPr>
            <a:spLocks noGrp="1"/>
          </p:cNvSpPr>
          <p:nvPr>
            <p:ph type="sldImg"/>
          </p:nvPr>
        </p:nvSpPr>
        <p:spPr>
          <a:xfrm>
            <a:off x="622440" y="1143000"/>
            <a:ext cx="5613120" cy="3085920"/>
          </a:xfrm>
          <a:prstGeom prst="rect">
            <a:avLst/>
          </a:prstGeom>
          <a:ln w="0">
            <a:noFill/>
          </a:ln>
        </p:spPr>
      </p:sp>
      <p:sp>
        <p:nvSpPr>
          <p:cNvPr id="48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90" name="PlaceHolder 3"/>
          <p:cNvSpPr>
            <a:spLocks noGrp="1"/>
          </p:cNvSpPr>
          <p:nvPr>
            <p:ph type="sldNum" idx="37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9813E5E6-5C10-43BD-A45E-DDD3327FCCF3}" type="slidenum"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PlaceHolder 1"/>
          <p:cNvSpPr>
            <a:spLocks noGrp="1"/>
          </p:cNvSpPr>
          <p:nvPr>
            <p:ph type="sldImg"/>
          </p:nvPr>
        </p:nvSpPr>
        <p:spPr>
          <a:xfrm>
            <a:off x="622440" y="1143000"/>
            <a:ext cx="5613120" cy="3085920"/>
          </a:xfrm>
          <a:prstGeom prst="rect">
            <a:avLst/>
          </a:prstGeom>
          <a:ln w="0">
            <a:noFill/>
          </a:ln>
        </p:spPr>
      </p:sp>
      <p:sp>
        <p:nvSpPr>
          <p:cNvPr id="51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17" name="PlaceHolder 3"/>
          <p:cNvSpPr>
            <a:spLocks noGrp="1"/>
          </p:cNvSpPr>
          <p:nvPr>
            <p:ph type="sldNum" idx="46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B17BD4FE-F4A6-4AB3-A899-905FBDB08FD2}" type="slidenum"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PlaceHolder 1"/>
          <p:cNvSpPr>
            <a:spLocks noGrp="1"/>
          </p:cNvSpPr>
          <p:nvPr>
            <p:ph type="sldImg"/>
          </p:nvPr>
        </p:nvSpPr>
        <p:spPr>
          <a:xfrm>
            <a:off x="622440" y="1143000"/>
            <a:ext cx="5613120" cy="3085920"/>
          </a:xfrm>
          <a:prstGeom prst="rect">
            <a:avLst/>
          </a:prstGeom>
          <a:ln w="0">
            <a:noFill/>
          </a:ln>
        </p:spPr>
      </p:sp>
      <p:sp>
        <p:nvSpPr>
          <p:cNvPr id="51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20" name="PlaceHolder 3"/>
          <p:cNvSpPr>
            <a:spLocks noGrp="1"/>
          </p:cNvSpPr>
          <p:nvPr>
            <p:ph type="sldNum" idx="47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1865CE50-4CD4-4BDF-891F-27E0CF600406}" type="slidenum"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PlaceHolder 1"/>
          <p:cNvSpPr>
            <a:spLocks noGrp="1"/>
          </p:cNvSpPr>
          <p:nvPr>
            <p:ph type="sldImg"/>
          </p:nvPr>
        </p:nvSpPr>
        <p:spPr>
          <a:xfrm>
            <a:off x="622440" y="1143000"/>
            <a:ext cx="5613120" cy="3085920"/>
          </a:xfrm>
          <a:prstGeom prst="rect">
            <a:avLst/>
          </a:prstGeom>
          <a:ln w="0">
            <a:noFill/>
          </a:ln>
        </p:spPr>
      </p:sp>
      <p:sp>
        <p:nvSpPr>
          <p:cNvPr id="52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23" name="PlaceHolder 3"/>
          <p:cNvSpPr>
            <a:spLocks noGrp="1"/>
          </p:cNvSpPr>
          <p:nvPr>
            <p:ph type="sldNum" idx="48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383C6405-C93B-4AF0-A9F6-3EFBA154E9F0}" type="slidenum"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PlaceHolder 1"/>
          <p:cNvSpPr>
            <a:spLocks noGrp="1"/>
          </p:cNvSpPr>
          <p:nvPr>
            <p:ph type="sldImg"/>
          </p:nvPr>
        </p:nvSpPr>
        <p:spPr>
          <a:xfrm>
            <a:off x="622440" y="1143000"/>
            <a:ext cx="5613120" cy="3085920"/>
          </a:xfrm>
          <a:prstGeom prst="rect">
            <a:avLst/>
          </a:prstGeom>
          <a:ln w="0">
            <a:noFill/>
          </a:ln>
        </p:spPr>
      </p:sp>
      <p:sp>
        <p:nvSpPr>
          <p:cNvPr id="52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26" name="PlaceHolder 3"/>
          <p:cNvSpPr>
            <a:spLocks noGrp="1"/>
          </p:cNvSpPr>
          <p:nvPr>
            <p:ph type="sldNum" idx="49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AE1D903D-30A0-414C-9E1B-69423A117F77}" type="slidenum"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PlaceHolder 1"/>
          <p:cNvSpPr>
            <a:spLocks noGrp="1"/>
          </p:cNvSpPr>
          <p:nvPr>
            <p:ph type="sldImg"/>
          </p:nvPr>
        </p:nvSpPr>
        <p:spPr>
          <a:xfrm>
            <a:off x="622440" y="1143000"/>
            <a:ext cx="5613120" cy="3085920"/>
          </a:xfrm>
          <a:prstGeom prst="rect">
            <a:avLst/>
          </a:prstGeom>
          <a:ln w="0">
            <a:noFill/>
          </a:ln>
        </p:spPr>
      </p:sp>
      <p:sp>
        <p:nvSpPr>
          <p:cNvPr id="52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29" name="PlaceHolder 3"/>
          <p:cNvSpPr>
            <a:spLocks noGrp="1"/>
          </p:cNvSpPr>
          <p:nvPr>
            <p:ph type="sldNum" idx="50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FB7C610A-4937-487A-AFF8-435689B28F11}" type="slidenum"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1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PlaceHolder 1"/>
          <p:cNvSpPr>
            <a:spLocks noGrp="1"/>
          </p:cNvSpPr>
          <p:nvPr>
            <p:ph type="sldImg"/>
          </p:nvPr>
        </p:nvSpPr>
        <p:spPr>
          <a:xfrm>
            <a:off x="622440" y="1143000"/>
            <a:ext cx="5613120" cy="3085920"/>
          </a:xfrm>
          <a:prstGeom prst="rect">
            <a:avLst/>
          </a:prstGeom>
          <a:ln w="0">
            <a:noFill/>
          </a:ln>
        </p:spPr>
      </p:sp>
      <p:sp>
        <p:nvSpPr>
          <p:cNvPr id="53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32" name="PlaceHolder 3"/>
          <p:cNvSpPr>
            <a:spLocks noGrp="1"/>
          </p:cNvSpPr>
          <p:nvPr>
            <p:ph type="sldNum" idx="51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97931FB5-CA49-44DD-9382-A5DBF1E16DFD}" type="slidenum"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PlaceHolder 1"/>
          <p:cNvSpPr>
            <a:spLocks noGrp="1"/>
          </p:cNvSpPr>
          <p:nvPr>
            <p:ph type="sldImg"/>
          </p:nvPr>
        </p:nvSpPr>
        <p:spPr>
          <a:xfrm>
            <a:off x="622440" y="1143000"/>
            <a:ext cx="5613120" cy="3085920"/>
          </a:xfrm>
          <a:prstGeom prst="rect">
            <a:avLst/>
          </a:prstGeom>
          <a:ln w="0">
            <a:noFill/>
          </a:ln>
        </p:spPr>
      </p:sp>
      <p:sp>
        <p:nvSpPr>
          <p:cNvPr id="53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35" name="PlaceHolder 3"/>
          <p:cNvSpPr>
            <a:spLocks noGrp="1"/>
          </p:cNvSpPr>
          <p:nvPr>
            <p:ph type="sldNum" idx="52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947AD925-9A5D-4F70-9313-AAB9EF086551}" type="slidenum"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1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PlaceHolder 1"/>
          <p:cNvSpPr>
            <a:spLocks noGrp="1"/>
          </p:cNvSpPr>
          <p:nvPr>
            <p:ph type="sldImg"/>
          </p:nvPr>
        </p:nvSpPr>
        <p:spPr>
          <a:xfrm>
            <a:off x="622440" y="1143000"/>
            <a:ext cx="5613120" cy="3085920"/>
          </a:xfrm>
          <a:prstGeom prst="rect">
            <a:avLst/>
          </a:prstGeom>
          <a:ln w="0">
            <a:noFill/>
          </a:ln>
        </p:spPr>
      </p:sp>
      <p:sp>
        <p:nvSpPr>
          <p:cNvPr id="53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38" name="PlaceHolder 3"/>
          <p:cNvSpPr>
            <a:spLocks noGrp="1"/>
          </p:cNvSpPr>
          <p:nvPr>
            <p:ph type="sldNum" idx="53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6C927AAB-3F3A-4CB4-A0F5-8EA588B74CB8}" type="slidenum"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1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PlaceHolder 1"/>
          <p:cNvSpPr>
            <a:spLocks noGrp="1"/>
          </p:cNvSpPr>
          <p:nvPr>
            <p:ph type="sldImg"/>
          </p:nvPr>
        </p:nvSpPr>
        <p:spPr>
          <a:xfrm>
            <a:off x="622440" y="1143000"/>
            <a:ext cx="5613120" cy="3085920"/>
          </a:xfrm>
          <a:prstGeom prst="rect">
            <a:avLst/>
          </a:prstGeom>
          <a:ln w="0">
            <a:noFill/>
          </a:ln>
        </p:spPr>
      </p:sp>
      <p:sp>
        <p:nvSpPr>
          <p:cNvPr id="54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41" name="PlaceHolder 3"/>
          <p:cNvSpPr>
            <a:spLocks noGrp="1"/>
          </p:cNvSpPr>
          <p:nvPr>
            <p:ph type="sldNum" idx="54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C66FBE81-362E-4A2D-A188-B06F1856D959}" type="slidenum"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1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PlaceHolder 1"/>
          <p:cNvSpPr>
            <a:spLocks noGrp="1"/>
          </p:cNvSpPr>
          <p:nvPr>
            <p:ph type="sldImg"/>
          </p:nvPr>
        </p:nvSpPr>
        <p:spPr>
          <a:xfrm>
            <a:off x="622440" y="1143000"/>
            <a:ext cx="5613120" cy="3085920"/>
          </a:xfrm>
          <a:prstGeom prst="rect">
            <a:avLst/>
          </a:prstGeom>
          <a:ln w="0">
            <a:noFill/>
          </a:ln>
        </p:spPr>
      </p:sp>
      <p:sp>
        <p:nvSpPr>
          <p:cNvPr id="54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44" name="PlaceHolder 3"/>
          <p:cNvSpPr>
            <a:spLocks noGrp="1"/>
          </p:cNvSpPr>
          <p:nvPr>
            <p:ph type="sldNum" idx="55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BAE08ADA-A6EE-4ED0-81E9-38C8C5297251}" type="slidenum"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PlaceHolder 1"/>
          <p:cNvSpPr>
            <a:spLocks noGrp="1"/>
          </p:cNvSpPr>
          <p:nvPr>
            <p:ph type="sldImg"/>
          </p:nvPr>
        </p:nvSpPr>
        <p:spPr>
          <a:xfrm>
            <a:off x="622440" y="1143000"/>
            <a:ext cx="5613120" cy="3085920"/>
          </a:xfrm>
          <a:prstGeom prst="rect">
            <a:avLst/>
          </a:prstGeom>
          <a:ln w="0">
            <a:noFill/>
          </a:ln>
        </p:spPr>
      </p:sp>
      <p:sp>
        <p:nvSpPr>
          <p:cNvPr id="49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93" name="PlaceHolder 3"/>
          <p:cNvSpPr>
            <a:spLocks noGrp="1"/>
          </p:cNvSpPr>
          <p:nvPr>
            <p:ph type="sldNum" idx="38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1CBBD489-464E-466A-A5BD-516EA5C0B697}" type="slidenum"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2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PlaceHolder 1"/>
          <p:cNvSpPr>
            <a:spLocks noGrp="1"/>
          </p:cNvSpPr>
          <p:nvPr>
            <p:ph type="sldImg"/>
          </p:nvPr>
        </p:nvSpPr>
        <p:spPr>
          <a:xfrm>
            <a:off x="622440" y="1143000"/>
            <a:ext cx="5613120" cy="3085920"/>
          </a:xfrm>
          <a:prstGeom prst="rect">
            <a:avLst/>
          </a:prstGeom>
          <a:ln w="0">
            <a:noFill/>
          </a:ln>
        </p:spPr>
      </p:sp>
      <p:sp>
        <p:nvSpPr>
          <p:cNvPr id="54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47" name="PlaceHolder 3"/>
          <p:cNvSpPr>
            <a:spLocks noGrp="1"/>
          </p:cNvSpPr>
          <p:nvPr>
            <p:ph type="sldNum" idx="56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E560D446-1B12-46BE-942C-BBB12FE13476}" type="slidenum"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2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PlaceHolder 1"/>
          <p:cNvSpPr>
            <a:spLocks noGrp="1"/>
          </p:cNvSpPr>
          <p:nvPr>
            <p:ph type="sldImg"/>
          </p:nvPr>
        </p:nvSpPr>
        <p:spPr>
          <a:xfrm>
            <a:off x="622440" y="1143000"/>
            <a:ext cx="5613120" cy="3085920"/>
          </a:xfrm>
          <a:prstGeom prst="rect">
            <a:avLst/>
          </a:prstGeom>
          <a:ln w="0">
            <a:noFill/>
          </a:ln>
        </p:spPr>
      </p:sp>
      <p:sp>
        <p:nvSpPr>
          <p:cNvPr id="54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50" name="PlaceHolder 3"/>
          <p:cNvSpPr>
            <a:spLocks noGrp="1"/>
          </p:cNvSpPr>
          <p:nvPr>
            <p:ph type="sldNum" idx="57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FABDE4FC-96C4-4814-990B-CFB4B9633D28}" type="slidenum"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2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PlaceHolder 1"/>
          <p:cNvSpPr>
            <a:spLocks noGrp="1"/>
          </p:cNvSpPr>
          <p:nvPr>
            <p:ph type="sldImg"/>
          </p:nvPr>
        </p:nvSpPr>
        <p:spPr>
          <a:xfrm>
            <a:off x="622440" y="1143000"/>
            <a:ext cx="5613120" cy="3085920"/>
          </a:xfrm>
          <a:prstGeom prst="rect">
            <a:avLst/>
          </a:prstGeom>
          <a:ln w="0">
            <a:noFill/>
          </a:ln>
        </p:spPr>
      </p:sp>
      <p:sp>
        <p:nvSpPr>
          <p:cNvPr id="55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53" name="PlaceHolder 3"/>
          <p:cNvSpPr>
            <a:spLocks noGrp="1"/>
          </p:cNvSpPr>
          <p:nvPr>
            <p:ph type="sldNum" idx="58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24A7D7FB-3069-49AB-A5CB-CE9249194768}" type="slidenum"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2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PlaceHolder 1"/>
          <p:cNvSpPr>
            <a:spLocks noGrp="1"/>
          </p:cNvSpPr>
          <p:nvPr>
            <p:ph type="sldImg"/>
          </p:nvPr>
        </p:nvSpPr>
        <p:spPr>
          <a:xfrm>
            <a:off x="622440" y="1143000"/>
            <a:ext cx="5613120" cy="3085920"/>
          </a:xfrm>
          <a:prstGeom prst="rect">
            <a:avLst/>
          </a:prstGeom>
          <a:ln w="0">
            <a:noFill/>
          </a:ln>
        </p:spPr>
      </p:sp>
      <p:sp>
        <p:nvSpPr>
          <p:cNvPr id="55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56" name="PlaceHolder 3"/>
          <p:cNvSpPr>
            <a:spLocks noGrp="1"/>
          </p:cNvSpPr>
          <p:nvPr>
            <p:ph type="sldNum" idx="59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A9C83453-7CC2-4A16-B966-E37E55917F79}" type="slidenum"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2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PlaceHolder 1"/>
          <p:cNvSpPr>
            <a:spLocks noGrp="1"/>
          </p:cNvSpPr>
          <p:nvPr>
            <p:ph type="sldImg"/>
          </p:nvPr>
        </p:nvSpPr>
        <p:spPr>
          <a:xfrm>
            <a:off x="622440" y="1143000"/>
            <a:ext cx="5613120" cy="3085920"/>
          </a:xfrm>
          <a:prstGeom prst="rect">
            <a:avLst/>
          </a:prstGeom>
          <a:ln w="0">
            <a:noFill/>
          </a:ln>
        </p:spPr>
      </p:sp>
      <p:sp>
        <p:nvSpPr>
          <p:cNvPr id="55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59" name="PlaceHolder 3"/>
          <p:cNvSpPr>
            <a:spLocks noGrp="1"/>
          </p:cNvSpPr>
          <p:nvPr>
            <p:ph type="sldNum" idx="60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F4160DB2-E3D4-45D0-BC97-6A2C3A24CE6A}" type="slidenum"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2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PlaceHolder 1"/>
          <p:cNvSpPr>
            <a:spLocks noGrp="1"/>
          </p:cNvSpPr>
          <p:nvPr>
            <p:ph type="sldImg"/>
          </p:nvPr>
        </p:nvSpPr>
        <p:spPr>
          <a:xfrm>
            <a:off x="622440" y="1143000"/>
            <a:ext cx="5613120" cy="3085920"/>
          </a:xfrm>
          <a:prstGeom prst="rect">
            <a:avLst/>
          </a:prstGeom>
          <a:ln w="0">
            <a:noFill/>
          </a:ln>
        </p:spPr>
      </p:sp>
      <p:sp>
        <p:nvSpPr>
          <p:cNvPr id="56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62" name="PlaceHolder 3"/>
          <p:cNvSpPr>
            <a:spLocks noGrp="1"/>
          </p:cNvSpPr>
          <p:nvPr>
            <p:ph type="sldNum" idx="61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D5DB491E-7CB0-4F76-8461-ECEF0B5161C8}" type="slidenum"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2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PlaceHolder 1"/>
          <p:cNvSpPr>
            <a:spLocks noGrp="1"/>
          </p:cNvSpPr>
          <p:nvPr>
            <p:ph type="sldImg"/>
          </p:nvPr>
        </p:nvSpPr>
        <p:spPr>
          <a:xfrm>
            <a:off x="622440" y="1143000"/>
            <a:ext cx="5613120" cy="3085920"/>
          </a:xfrm>
          <a:prstGeom prst="rect">
            <a:avLst/>
          </a:prstGeom>
          <a:ln w="0">
            <a:noFill/>
          </a:ln>
        </p:spPr>
      </p:sp>
      <p:sp>
        <p:nvSpPr>
          <p:cNvPr id="56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65" name="PlaceHolder 3"/>
          <p:cNvSpPr>
            <a:spLocks noGrp="1"/>
          </p:cNvSpPr>
          <p:nvPr>
            <p:ph type="sldNum" idx="62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2FE9A5B6-B8FC-4338-B604-E32D2C0ECA45}" type="slidenum"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2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PlaceHolder 1"/>
          <p:cNvSpPr>
            <a:spLocks noGrp="1"/>
          </p:cNvSpPr>
          <p:nvPr>
            <p:ph type="sldImg"/>
          </p:nvPr>
        </p:nvSpPr>
        <p:spPr>
          <a:xfrm>
            <a:off x="622440" y="1143000"/>
            <a:ext cx="5613120" cy="3085920"/>
          </a:xfrm>
          <a:prstGeom prst="rect">
            <a:avLst/>
          </a:prstGeom>
          <a:ln w="0">
            <a:noFill/>
          </a:ln>
        </p:spPr>
      </p:sp>
      <p:sp>
        <p:nvSpPr>
          <p:cNvPr id="56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68" name="PlaceHolder 3"/>
          <p:cNvSpPr>
            <a:spLocks noGrp="1"/>
          </p:cNvSpPr>
          <p:nvPr>
            <p:ph type="sldNum" idx="63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6C453643-6604-4A04-A7C7-6D6098643AE3}" type="slidenum"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2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PlaceHolder 1"/>
          <p:cNvSpPr>
            <a:spLocks noGrp="1"/>
          </p:cNvSpPr>
          <p:nvPr>
            <p:ph type="sldImg"/>
          </p:nvPr>
        </p:nvSpPr>
        <p:spPr>
          <a:xfrm>
            <a:off x="622440" y="1143000"/>
            <a:ext cx="5613120" cy="3085920"/>
          </a:xfrm>
          <a:prstGeom prst="rect">
            <a:avLst/>
          </a:prstGeom>
          <a:ln w="0">
            <a:noFill/>
          </a:ln>
        </p:spPr>
      </p:sp>
      <p:sp>
        <p:nvSpPr>
          <p:cNvPr id="57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71" name="PlaceHolder 3"/>
          <p:cNvSpPr>
            <a:spLocks noGrp="1"/>
          </p:cNvSpPr>
          <p:nvPr>
            <p:ph type="sldNum" idx="64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0C87AA84-D514-4892-A70E-5E245167C23D}" type="slidenum"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2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PlaceHolder 1"/>
          <p:cNvSpPr>
            <a:spLocks noGrp="1"/>
          </p:cNvSpPr>
          <p:nvPr>
            <p:ph type="sldImg"/>
          </p:nvPr>
        </p:nvSpPr>
        <p:spPr>
          <a:xfrm>
            <a:off x="622440" y="1143000"/>
            <a:ext cx="5613120" cy="3085920"/>
          </a:xfrm>
          <a:prstGeom prst="rect">
            <a:avLst/>
          </a:prstGeom>
          <a:ln w="0">
            <a:noFill/>
          </a:ln>
        </p:spPr>
      </p:sp>
      <p:sp>
        <p:nvSpPr>
          <p:cNvPr id="57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74" name="PlaceHolder 3"/>
          <p:cNvSpPr>
            <a:spLocks noGrp="1"/>
          </p:cNvSpPr>
          <p:nvPr>
            <p:ph type="sldNum" idx="65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8FB6AB7C-077E-4D00-9B29-0FAA52B573DE}" type="slidenum"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PlaceHolder 1"/>
          <p:cNvSpPr>
            <a:spLocks noGrp="1"/>
          </p:cNvSpPr>
          <p:nvPr>
            <p:ph type="sldImg"/>
          </p:nvPr>
        </p:nvSpPr>
        <p:spPr>
          <a:xfrm>
            <a:off x="622440" y="1143000"/>
            <a:ext cx="5613120" cy="3085920"/>
          </a:xfrm>
          <a:prstGeom prst="rect">
            <a:avLst/>
          </a:prstGeom>
          <a:ln w="0">
            <a:noFill/>
          </a:ln>
        </p:spPr>
      </p:sp>
      <p:sp>
        <p:nvSpPr>
          <p:cNvPr id="49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96" name="PlaceHolder 3"/>
          <p:cNvSpPr>
            <a:spLocks noGrp="1"/>
          </p:cNvSpPr>
          <p:nvPr>
            <p:ph type="sldNum" idx="39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10EB217E-372E-4E3E-BA6E-970CD15D2EBF}" type="slidenum"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3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PlaceHolder 1"/>
          <p:cNvSpPr>
            <a:spLocks noGrp="1"/>
          </p:cNvSpPr>
          <p:nvPr>
            <p:ph type="sldImg"/>
          </p:nvPr>
        </p:nvSpPr>
        <p:spPr>
          <a:xfrm>
            <a:off x="622440" y="1143000"/>
            <a:ext cx="5613120" cy="3085920"/>
          </a:xfrm>
          <a:prstGeom prst="rect">
            <a:avLst/>
          </a:prstGeom>
          <a:ln w="0">
            <a:noFill/>
          </a:ln>
        </p:spPr>
      </p:sp>
      <p:sp>
        <p:nvSpPr>
          <p:cNvPr id="57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77" name="PlaceHolder 3"/>
          <p:cNvSpPr>
            <a:spLocks noGrp="1"/>
          </p:cNvSpPr>
          <p:nvPr>
            <p:ph type="sldNum" idx="66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F65DE12C-052A-4A81-BF1D-99FD991E0E9F}" type="slidenum"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3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PlaceHolder 1"/>
          <p:cNvSpPr>
            <a:spLocks noGrp="1"/>
          </p:cNvSpPr>
          <p:nvPr>
            <p:ph type="sldImg"/>
          </p:nvPr>
        </p:nvSpPr>
        <p:spPr>
          <a:xfrm>
            <a:off x="622440" y="1143000"/>
            <a:ext cx="5613120" cy="3085920"/>
          </a:xfrm>
          <a:prstGeom prst="rect">
            <a:avLst/>
          </a:prstGeom>
          <a:ln w="0">
            <a:noFill/>
          </a:ln>
        </p:spPr>
      </p:sp>
      <p:sp>
        <p:nvSpPr>
          <p:cNvPr id="57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80" name="PlaceHolder 3"/>
          <p:cNvSpPr>
            <a:spLocks noGrp="1"/>
          </p:cNvSpPr>
          <p:nvPr>
            <p:ph type="sldNum" idx="67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668AB3A4-66BD-4C31-B496-D0804F25E1CF}" type="slidenum"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3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PlaceHolder 1"/>
          <p:cNvSpPr>
            <a:spLocks noGrp="1"/>
          </p:cNvSpPr>
          <p:nvPr>
            <p:ph type="sldImg"/>
          </p:nvPr>
        </p:nvSpPr>
        <p:spPr>
          <a:xfrm>
            <a:off x="622440" y="1143000"/>
            <a:ext cx="5613120" cy="3085920"/>
          </a:xfrm>
          <a:prstGeom prst="rect">
            <a:avLst/>
          </a:prstGeom>
          <a:ln w="0">
            <a:noFill/>
          </a:ln>
        </p:spPr>
      </p:sp>
      <p:sp>
        <p:nvSpPr>
          <p:cNvPr id="58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83" name="PlaceHolder 3"/>
          <p:cNvSpPr>
            <a:spLocks noGrp="1"/>
          </p:cNvSpPr>
          <p:nvPr>
            <p:ph type="sldNum" idx="68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BBE2320F-3F32-4AA9-8441-739CF0FB74C7}" type="slidenum"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3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PlaceHolder 1"/>
          <p:cNvSpPr>
            <a:spLocks noGrp="1"/>
          </p:cNvSpPr>
          <p:nvPr>
            <p:ph type="sldImg"/>
          </p:nvPr>
        </p:nvSpPr>
        <p:spPr>
          <a:xfrm>
            <a:off x="622440" y="1143000"/>
            <a:ext cx="5613120" cy="3085920"/>
          </a:xfrm>
          <a:prstGeom prst="rect">
            <a:avLst/>
          </a:prstGeom>
          <a:ln w="0">
            <a:noFill/>
          </a:ln>
        </p:spPr>
      </p:sp>
      <p:sp>
        <p:nvSpPr>
          <p:cNvPr id="58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86" name="PlaceHolder 3"/>
          <p:cNvSpPr>
            <a:spLocks noGrp="1"/>
          </p:cNvSpPr>
          <p:nvPr>
            <p:ph type="sldNum" idx="69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DCFCE122-E543-444A-BE66-1C4FAC88D375}" type="slidenum"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3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PlaceHolder 1"/>
          <p:cNvSpPr>
            <a:spLocks noGrp="1"/>
          </p:cNvSpPr>
          <p:nvPr>
            <p:ph type="sldImg"/>
          </p:nvPr>
        </p:nvSpPr>
        <p:spPr>
          <a:xfrm>
            <a:off x="622440" y="1143000"/>
            <a:ext cx="5613120" cy="3085920"/>
          </a:xfrm>
          <a:prstGeom prst="rect">
            <a:avLst/>
          </a:prstGeom>
          <a:ln w="0">
            <a:noFill/>
          </a:ln>
        </p:spPr>
      </p:sp>
      <p:sp>
        <p:nvSpPr>
          <p:cNvPr id="58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89" name="PlaceHolder 3"/>
          <p:cNvSpPr>
            <a:spLocks noGrp="1"/>
          </p:cNvSpPr>
          <p:nvPr>
            <p:ph type="sldNum" idx="70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E21458A1-DE3A-4BD8-9EF7-C4551F22203D}" type="slidenum"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3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PlaceHolder 1"/>
          <p:cNvSpPr>
            <a:spLocks noGrp="1"/>
          </p:cNvSpPr>
          <p:nvPr>
            <p:ph type="sldImg"/>
          </p:nvPr>
        </p:nvSpPr>
        <p:spPr>
          <a:xfrm>
            <a:off x="622440" y="1143000"/>
            <a:ext cx="5613120" cy="3085920"/>
          </a:xfrm>
          <a:prstGeom prst="rect">
            <a:avLst/>
          </a:prstGeom>
          <a:ln w="0">
            <a:noFill/>
          </a:ln>
        </p:spPr>
      </p:sp>
      <p:sp>
        <p:nvSpPr>
          <p:cNvPr id="59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92" name="PlaceHolder 3"/>
          <p:cNvSpPr>
            <a:spLocks noGrp="1"/>
          </p:cNvSpPr>
          <p:nvPr>
            <p:ph type="sldNum" idx="71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272538B8-3FBE-45C9-8027-F9FB3C068852}" type="slidenum"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3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PlaceHolder 1"/>
          <p:cNvSpPr>
            <a:spLocks noGrp="1"/>
          </p:cNvSpPr>
          <p:nvPr>
            <p:ph type="sldImg"/>
          </p:nvPr>
        </p:nvSpPr>
        <p:spPr>
          <a:xfrm>
            <a:off x="622440" y="1143000"/>
            <a:ext cx="5613120" cy="3085920"/>
          </a:xfrm>
          <a:prstGeom prst="rect">
            <a:avLst/>
          </a:prstGeom>
          <a:ln w="0">
            <a:noFill/>
          </a:ln>
        </p:spPr>
      </p:sp>
      <p:sp>
        <p:nvSpPr>
          <p:cNvPr id="59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95" name="PlaceHolder 3"/>
          <p:cNvSpPr>
            <a:spLocks noGrp="1"/>
          </p:cNvSpPr>
          <p:nvPr>
            <p:ph type="sldNum" idx="72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D0FFF61D-5132-4BB4-BBA1-5A2865FB120B}" type="slidenum"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3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PlaceHolder 1"/>
          <p:cNvSpPr>
            <a:spLocks noGrp="1"/>
          </p:cNvSpPr>
          <p:nvPr>
            <p:ph type="sldImg"/>
          </p:nvPr>
        </p:nvSpPr>
        <p:spPr>
          <a:xfrm>
            <a:off x="622440" y="1143000"/>
            <a:ext cx="5613120" cy="3085920"/>
          </a:xfrm>
          <a:prstGeom prst="rect">
            <a:avLst/>
          </a:prstGeom>
          <a:ln w="0">
            <a:noFill/>
          </a:ln>
        </p:spPr>
      </p:sp>
      <p:sp>
        <p:nvSpPr>
          <p:cNvPr id="59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98" name="PlaceHolder 3"/>
          <p:cNvSpPr>
            <a:spLocks noGrp="1"/>
          </p:cNvSpPr>
          <p:nvPr>
            <p:ph type="sldNum" idx="73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ECA8C5DE-5269-4CC9-87A0-A24A86E63097}" type="slidenum"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3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PlaceHolder 1"/>
          <p:cNvSpPr>
            <a:spLocks noGrp="1"/>
          </p:cNvSpPr>
          <p:nvPr>
            <p:ph type="sldImg"/>
          </p:nvPr>
        </p:nvSpPr>
        <p:spPr>
          <a:xfrm>
            <a:off x="622440" y="1143000"/>
            <a:ext cx="5613120" cy="3085920"/>
          </a:xfrm>
          <a:prstGeom prst="rect">
            <a:avLst/>
          </a:prstGeom>
          <a:ln w="0">
            <a:noFill/>
          </a:ln>
        </p:spPr>
      </p:sp>
      <p:sp>
        <p:nvSpPr>
          <p:cNvPr id="60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01" name="PlaceHolder 3"/>
          <p:cNvSpPr>
            <a:spLocks noGrp="1"/>
          </p:cNvSpPr>
          <p:nvPr>
            <p:ph type="sldNum" idx="74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2FBFB1EB-22F0-4EDF-AE75-E73709796784}" type="slidenum"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3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PlaceHolder 1"/>
          <p:cNvSpPr>
            <a:spLocks noGrp="1"/>
          </p:cNvSpPr>
          <p:nvPr>
            <p:ph type="sldImg"/>
          </p:nvPr>
        </p:nvSpPr>
        <p:spPr>
          <a:xfrm>
            <a:off x="622440" y="1143000"/>
            <a:ext cx="5613120" cy="3085920"/>
          </a:xfrm>
          <a:prstGeom prst="rect">
            <a:avLst/>
          </a:prstGeom>
          <a:ln w="0">
            <a:noFill/>
          </a:ln>
        </p:spPr>
      </p:sp>
      <p:sp>
        <p:nvSpPr>
          <p:cNvPr id="60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04" name="PlaceHolder 3"/>
          <p:cNvSpPr>
            <a:spLocks noGrp="1"/>
          </p:cNvSpPr>
          <p:nvPr>
            <p:ph type="sldNum" idx="75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D25D4C06-D512-4956-8646-285B6A710277}" type="slidenum"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PlaceHolder 1"/>
          <p:cNvSpPr>
            <a:spLocks noGrp="1"/>
          </p:cNvSpPr>
          <p:nvPr>
            <p:ph type="sldImg"/>
          </p:nvPr>
        </p:nvSpPr>
        <p:spPr>
          <a:xfrm>
            <a:off x="622440" y="1143000"/>
            <a:ext cx="5613120" cy="3085920"/>
          </a:xfrm>
          <a:prstGeom prst="rect">
            <a:avLst/>
          </a:prstGeom>
          <a:ln w="0">
            <a:noFill/>
          </a:ln>
        </p:spPr>
      </p:sp>
      <p:sp>
        <p:nvSpPr>
          <p:cNvPr id="49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99" name="PlaceHolder 3"/>
          <p:cNvSpPr>
            <a:spLocks noGrp="1"/>
          </p:cNvSpPr>
          <p:nvPr>
            <p:ph type="sldNum" idx="40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0FE45388-F863-4B7A-9D2C-B7D9231263CB}" type="slidenum"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4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PlaceHolder 1"/>
          <p:cNvSpPr>
            <a:spLocks noGrp="1"/>
          </p:cNvSpPr>
          <p:nvPr>
            <p:ph type="sldImg"/>
          </p:nvPr>
        </p:nvSpPr>
        <p:spPr>
          <a:xfrm>
            <a:off x="622440" y="1143000"/>
            <a:ext cx="5613120" cy="3085920"/>
          </a:xfrm>
          <a:prstGeom prst="rect">
            <a:avLst/>
          </a:prstGeom>
          <a:ln w="0">
            <a:noFill/>
          </a:ln>
        </p:spPr>
      </p:sp>
      <p:sp>
        <p:nvSpPr>
          <p:cNvPr id="60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07" name="PlaceHolder 3"/>
          <p:cNvSpPr>
            <a:spLocks noGrp="1"/>
          </p:cNvSpPr>
          <p:nvPr>
            <p:ph type="sldNum" idx="76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70B5415F-F12E-4951-8D99-F099E2A77344}" type="slidenum"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4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PlaceHolder 1"/>
          <p:cNvSpPr>
            <a:spLocks noGrp="1"/>
          </p:cNvSpPr>
          <p:nvPr>
            <p:ph type="sldImg"/>
          </p:nvPr>
        </p:nvSpPr>
        <p:spPr>
          <a:xfrm>
            <a:off x="622440" y="1143000"/>
            <a:ext cx="5613120" cy="3085920"/>
          </a:xfrm>
          <a:prstGeom prst="rect">
            <a:avLst/>
          </a:prstGeom>
          <a:ln w="0">
            <a:noFill/>
          </a:ln>
        </p:spPr>
      </p:sp>
      <p:sp>
        <p:nvSpPr>
          <p:cNvPr id="60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10" name="PlaceHolder 3"/>
          <p:cNvSpPr>
            <a:spLocks noGrp="1"/>
          </p:cNvSpPr>
          <p:nvPr>
            <p:ph type="sldNum" idx="77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45D6E574-8F09-4FFC-9E05-28C49ED54A3C}" type="slidenum"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4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PlaceHolder 1"/>
          <p:cNvSpPr>
            <a:spLocks noGrp="1"/>
          </p:cNvSpPr>
          <p:nvPr>
            <p:ph type="sldImg"/>
          </p:nvPr>
        </p:nvSpPr>
        <p:spPr>
          <a:xfrm>
            <a:off x="622440" y="1143000"/>
            <a:ext cx="5613120" cy="3085920"/>
          </a:xfrm>
          <a:prstGeom prst="rect">
            <a:avLst/>
          </a:prstGeom>
          <a:ln w="0">
            <a:noFill/>
          </a:ln>
        </p:spPr>
      </p:sp>
      <p:sp>
        <p:nvSpPr>
          <p:cNvPr id="61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13" name="PlaceHolder 3"/>
          <p:cNvSpPr>
            <a:spLocks noGrp="1"/>
          </p:cNvSpPr>
          <p:nvPr>
            <p:ph type="sldNum" idx="78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B91B9CD4-BDE8-4D19-AC54-3EC5FE0BDE14}" type="slidenum"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4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PlaceHolder 1"/>
          <p:cNvSpPr>
            <a:spLocks noGrp="1"/>
          </p:cNvSpPr>
          <p:nvPr>
            <p:ph type="sldImg"/>
          </p:nvPr>
        </p:nvSpPr>
        <p:spPr>
          <a:xfrm>
            <a:off x="622440" y="1143000"/>
            <a:ext cx="5613120" cy="3085920"/>
          </a:xfrm>
          <a:prstGeom prst="rect">
            <a:avLst/>
          </a:prstGeom>
          <a:ln w="0">
            <a:noFill/>
          </a:ln>
        </p:spPr>
      </p:sp>
      <p:sp>
        <p:nvSpPr>
          <p:cNvPr id="61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16" name="PlaceHolder 3"/>
          <p:cNvSpPr>
            <a:spLocks noGrp="1"/>
          </p:cNvSpPr>
          <p:nvPr>
            <p:ph type="sldNum" idx="79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58B4EDB7-ED25-4C0F-BD74-576B266518DB}" type="slidenum"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4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PlaceHolder 1"/>
          <p:cNvSpPr>
            <a:spLocks noGrp="1"/>
          </p:cNvSpPr>
          <p:nvPr>
            <p:ph type="sldImg"/>
          </p:nvPr>
        </p:nvSpPr>
        <p:spPr>
          <a:xfrm>
            <a:off x="622440" y="1143000"/>
            <a:ext cx="5613120" cy="3085920"/>
          </a:xfrm>
          <a:prstGeom prst="rect">
            <a:avLst/>
          </a:prstGeom>
          <a:ln w="0">
            <a:noFill/>
          </a:ln>
        </p:spPr>
      </p:sp>
      <p:sp>
        <p:nvSpPr>
          <p:cNvPr id="61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19" name="PlaceHolder 3"/>
          <p:cNvSpPr>
            <a:spLocks noGrp="1"/>
          </p:cNvSpPr>
          <p:nvPr>
            <p:ph type="sldNum" idx="80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E6354890-09E1-4979-A096-50EE160C413F}" type="slidenum"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4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PlaceHolder 1"/>
          <p:cNvSpPr>
            <a:spLocks noGrp="1"/>
          </p:cNvSpPr>
          <p:nvPr>
            <p:ph type="sldImg"/>
          </p:nvPr>
        </p:nvSpPr>
        <p:spPr>
          <a:xfrm>
            <a:off x="622440" y="1143000"/>
            <a:ext cx="5613120" cy="3085920"/>
          </a:xfrm>
          <a:prstGeom prst="rect">
            <a:avLst/>
          </a:prstGeom>
          <a:ln w="0">
            <a:noFill/>
          </a:ln>
        </p:spPr>
      </p:sp>
      <p:sp>
        <p:nvSpPr>
          <p:cNvPr id="62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22" name="PlaceHolder 3"/>
          <p:cNvSpPr>
            <a:spLocks noGrp="1"/>
          </p:cNvSpPr>
          <p:nvPr>
            <p:ph type="sldNum" idx="81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E0C065A1-0C1A-4524-8B01-E676FFADC7D6}" type="slidenum"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4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PlaceHolder 1"/>
          <p:cNvSpPr>
            <a:spLocks noGrp="1"/>
          </p:cNvSpPr>
          <p:nvPr>
            <p:ph type="sldImg"/>
          </p:nvPr>
        </p:nvSpPr>
        <p:spPr>
          <a:xfrm>
            <a:off x="622440" y="1143000"/>
            <a:ext cx="5613120" cy="3085920"/>
          </a:xfrm>
          <a:prstGeom prst="rect">
            <a:avLst/>
          </a:prstGeom>
          <a:ln w="0">
            <a:noFill/>
          </a:ln>
        </p:spPr>
      </p:sp>
      <p:sp>
        <p:nvSpPr>
          <p:cNvPr id="62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25" name="PlaceHolder 3"/>
          <p:cNvSpPr>
            <a:spLocks noGrp="1"/>
          </p:cNvSpPr>
          <p:nvPr>
            <p:ph type="sldNum" idx="82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9B75C8E1-70CE-4F32-AA4E-4C2575D0BB13}" type="slidenum"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4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PlaceHolder 1"/>
          <p:cNvSpPr>
            <a:spLocks noGrp="1"/>
          </p:cNvSpPr>
          <p:nvPr>
            <p:ph type="sldImg"/>
          </p:nvPr>
        </p:nvSpPr>
        <p:spPr>
          <a:xfrm>
            <a:off x="622440" y="1143000"/>
            <a:ext cx="5613120" cy="3085920"/>
          </a:xfrm>
          <a:prstGeom prst="rect">
            <a:avLst/>
          </a:prstGeom>
          <a:ln w="0">
            <a:noFill/>
          </a:ln>
        </p:spPr>
      </p:sp>
      <p:sp>
        <p:nvSpPr>
          <p:cNvPr id="62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28" name="PlaceHolder 3"/>
          <p:cNvSpPr>
            <a:spLocks noGrp="1"/>
          </p:cNvSpPr>
          <p:nvPr>
            <p:ph type="sldNum" idx="83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8C9B5E58-6C3B-4F4B-826A-6743C994A2C0}" type="slidenum"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4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PlaceHolder 1"/>
          <p:cNvSpPr>
            <a:spLocks noGrp="1"/>
          </p:cNvSpPr>
          <p:nvPr>
            <p:ph type="sldImg"/>
          </p:nvPr>
        </p:nvSpPr>
        <p:spPr>
          <a:xfrm>
            <a:off x="622440" y="1143000"/>
            <a:ext cx="5613120" cy="3085920"/>
          </a:xfrm>
          <a:prstGeom prst="rect">
            <a:avLst/>
          </a:prstGeom>
          <a:ln w="0">
            <a:noFill/>
          </a:ln>
        </p:spPr>
      </p:sp>
      <p:sp>
        <p:nvSpPr>
          <p:cNvPr id="63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31" name="PlaceHolder 3"/>
          <p:cNvSpPr>
            <a:spLocks noGrp="1"/>
          </p:cNvSpPr>
          <p:nvPr>
            <p:ph type="sldNum" idx="84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3A1EAABE-3469-4A81-8C13-B952F4D1C16C}" type="slidenum"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4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PlaceHolder 1"/>
          <p:cNvSpPr>
            <a:spLocks noGrp="1"/>
          </p:cNvSpPr>
          <p:nvPr>
            <p:ph type="sldImg"/>
          </p:nvPr>
        </p:nvSpPr>
        <p:spPr>
          <a:xfrm>
            <a:off x="622440" y="1143000"/>
            <a:ext cx="5613120" cy="3085920"/>
          </a:xfrm>
          <a:prstGeom prst="rect">
            <a:avLst/>
          </a:prstGeom>
          <a:ln w="0">
            <a:noFill/>
          </a:ln>
        </p:spPr>
      </p:sp>
      <p:sp>
        <p:nvSpPr>
          <p:cNvPr id="63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34" name="PlaceHolder 3"/>
          <p:cNvSpPr>
            <a:spLocks noGrp="1"/>
          </p:cNvSpPr>
          <p:nvPr>
            <p:ph type="sldNum" idx="85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8978BB36-CDC6-4959-A611-252291808153}" type="slidenum"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PlaceHolder 1"/>
          <p:cNvSpPr>
            <a:spLocks noGrp="1"/>
          </p:cNvSpPr>
          <p:nvPr>
            <p:ph type="sldImg"/>
          </p:nvPr>
        </p:nvSpPr>
        <p:spPr>
          <a:xfrm>
            <a:off x="622440" y="1143000"/>
            <a:ext cx="5613120" cy="3085920"/>
          </a:xfrm>
          <a:prstGeom prst="rect">
            <a:avLst/>
          </a:prstGeom>
          <a:ln w="0">
            <a:noFill/>
          </a:ln>
        </p:spPr>
      </p:sp>
      <p:sp>
        <p:nvSpPr>
          <p:cNvPr id="50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02" name="PlaceHolder 3"/>
          <p:cNvSpPr>
            <a:spLocks noGrp="1"/>
          </p:cNvSpPr>
          <p:nvPr>
            <p:ph type="sldNum" idx="41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A6094946-E1A2-49F9-BECD-97019F62D223}" type="slidenum"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5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PlaceHolder 1"/>
          <p:cNvSpPr>
            <a:spLocks noGrp="1"/>
          </p:cNvSpPr>
          <p:nvPr>
            <p:ph type="sldImg"/>
          </p:nvPr>
        </p:nvSpPr>
        <p:spPr>
          <a:xfrm>
            <a:off x="622440" y="1143000"/>
            <a:ext cx="5613120" cy="3085920"/>
          </a:xfrm>
          <a:prstGeom prst="rect">
            <a:avLst/>
          </a:prstGeom>
          <a:ln w="0">
            <a:noFill/>
          </a:ln>
        </p:spPr>
      </p:sp>
      <p:sp>
        <p:nvSpPr>
          <p:cNvPr id="63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37" name="PlaceHolder 3"/>
          <p:cNvSpPr>
            <a:spLocks noGrp="1"/>
          </p:cNvSpPr>
          <p:nvPr>
            <p:ph type="sldNum" idx="86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8B06FBC8-ECFD-456A-99A3-0ABF2CC23873}" type="slidenum"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5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PlaceHolder 1"/>
          <p:cNvSpPr>
            <a:spLocks noGrp="1"/>
          </p:cNvSpPr>
          <p:nvPr>
            <p:ph type="sldImg"/>
          </p:nvPr>
        </p:nvSpPr>
        <p:spPr>
          <a:xfrm>
            <a:off x="622440" y="1143000"/>
            <a:ext cx="5613120" cy="3085920"/>
          </a:xfrm>
          <a:prstGeom prst="rect">
            <a:avLst/>
          </a:prstGeom>
          <a:ln w="0">
            <a:noFill/>
          </a:ln>
        </p:spPr>
      </p:sp>
      <p:sp>
        <p:nvSpPr>
          <p:cNvPr id="63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40" name="PlaceHolder 3"/>
          <p:cNvSpPr>
            <a:spLocks noGrp="1"/>
          </p:cNvSpPr>
          <p:nvPr>
            <p:ph type="sldNum" idx="87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567CDB2A-107E-4F38-8D35-7F4531A3F0A8}" type="slidenum"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5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PlaceHolder 1"/>
          <p:cNvSpPr>
            <a:spLocks noGrp="1"/>
          </p:cNvSpPr>
          <p:nvPr>
            <p:ph type="sldImg"/>
          </p:nvPr>
        </p:nvSpPr>
        <p:spPr>
          <a:xfrm>
            <a:off x="622440" y="1143000"/>
            <a:ext cx="5613120" cy="3085920"/>
          </a:xfrm>
          <a:prstGeom prst="rect">
            <a:avLst/>
          </a:prstGeom>
          <a:ln w="0">
            <a:noFill/>
          </a:ln>
        </p:spPr>
      </p:sp>
      <p:sp>
        <p:nvSpPr>
          <p:cNvPr id="64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43" name="PlaceHolder 3"/>
          <p:cNvSpPr>
            <a:spLocks noGrp="1"/>
          </p:cNvSpPr>
          <p:nvPr>
            <p:ph type="sldNum" idx="88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3A100AAB-4669-4A52-A47A-67B698760915}" type="slidenum"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5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PlaceHolder 1"/>
          <p:cNvSpPr>
            <a:spLocks noGrp="1"/>
          </p:cNvSpPr>
          <p:nvPr>
            <p:ph type="sldImg"/>
          </p:nvPr>
        </p:nvSpPr>
        <p:spPr>
          <a:xfrm>
            <a:off x="622440" y="1143000"/>
            <a:ext cx="5613120" cy="3085920"/>
          </a:xfrm>
          <a:prstGeom prst="rect">
            <a:avLst/>
          </a:prstGeom>
          <a:ln w="0">
            <a:noFill/>
          </a:ln>
        </p:spPr>
      </p:sp>
      <p:sp>
        <p:nvSpPr>
          <p:cNvPr id="64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46" name="PlaceHolder 3"/>
          <p:cNvSpPr>
            <a:spLocks noGrp="1"/>
          </p:cNvSpPr>
          <p:nvPr>
            <p:ph type="sldNum" idx="89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5213DF58-3515-4BE1-9AB0-56C505BD0E0A}" type="slidenum"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5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PlaceHolder 1"/>
          <p:cNvSpPr>
            <a:spLocks noGrp="1"/>
          </p:cNvSpPr>
          <p:nvPr>
            <p:ph type="sldImg"/>
          </p:nvPr>
        </p:nvSpPr>
        <p:spPr>
          <a:xfrm>
            <a:off x="622440" y="1143000"/>
            <a:ext cx="5613120" cy="3085920"/>
          </a:xfrm>
          <a:prstGeom prst="rect">
            <a:avLst/>
          </a:prstGeom>
          <a:ln w="0">
            <a:noFill/>
          </a:ln>
        </p:spPr>
      </p:sp>
      <p:sp>
        <p:nvSpPr>
          <p:cNvPr id="64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49" name="PlaceHolder 3"/>
          <p:cNvSpPr>
            <a:spLocks noGrp="1"/>
          </p:cNvSpPr>
          <p:nvPr>
            <p:ph type="sldNum" idx="90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22282543-BE7F-48D2-92C0-141E9CA0A3D9}" type="slidenum"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5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PlaceHolder 1"/>
          <p:cNvSpPr>
            <a:spLocks noGrp="1"/>
          </p:cNvSpPr>
          <p:nvPr>
            <p:ph type="sldImg"/>
          </p:nvPr>
        </p:nvSpPr>
        <p:spPr>
          <a:xfrm>
            <a:off x="622440" y="1143000"/>
            <a:ext cx="5613120" cy="3085920"/>
          </a:xfrm>
          <a:prstGeom prst="rect">
            <a:avLst/>
          </a:prstGeom>
          <a:ln w="0">
            <a:noFill/>
          </a:ln>
        </p:spPr>
      </p:sp>
      <p:sp>
        <p:nvSpPr>
          <p:cNvPr id="65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52" name="PlaceHolder 3"/>
          <p:cNvSpPr>
            <a:spLocks noGrp="1"/>
          </p:cNvSpPr>
          <p:nvPr>
            <p:ph type="sldNum" idx="91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C4F0CD2F-8F3B-4ABC-BD77-B1AEEC1719A5}" type="slidenum"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5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PlaceHolder 1"/>
          <p:cNvSpPr>
            <a:spLocks noGrp="1"/>
          </p:cNvSpPr>
          <p:nvPr>
            <p:ph type="sldImg"/>
          </p:nvPr>
        </p:nvSpPr>
        <p:spPr>
          <a:xfrm>
            <a:off x="622440" y="1143000"/>
            <a:ext cx="5613120" cy="3085920"/>
          </a:xfrm>
          <a:prstGeom prst="rect">
            <a:avLst/>
          </a:prstGeom>
          <a:ln w="0">
            <a:noFill/>
          </a:ln>
        </p:spPr>
      </p:sp>
      <p:sp>
        <p:nvSpPr>
          <p:cNvPr id="65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55" name="PlaceHolder 3"/>
          <p:cNvSpPr>
            <a:spLocks noGrp="1"/>
          </p:cNvSpPr>
          <p:nvPr>
            <p:ph type="sldNum" idx="92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0B2200C3-1034-4637-A148-B9B253C92C8C}" type="slidenum"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5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PlaceHolder 1"/>
          <p:cNvSpPr>
            <a:spLocks noGrp="1"/>
          </p:cNvSpPr>
          <p:nvPr>
            <p:ph type="sldImg"/>
          </p:nvPr>
        </p:nvSpPr>
        <p:spPr>
          <a:xfrm>
            <a:off x="622440" y="1143000"/>
            <a:ext cx="5613120" cy="3085920"/>
          </a:xfrm>
          <a:prstGeom prst="rect">
            <a:avLst/>
          </a:prstGeom>
          <a:ln w="0">
            <a:noFill/>
          </a:ln>
        </p:spPr>
      </p:sp>
      <p:sp>
        <p:nvSpPr>
          <p:cNvPr id="65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58" name="PlaceHolder 3"/>
          <p:cNvSpPr>
            <a:spLocks noGrp="1"/>
          </p:cNvSpPr>
          <p:nvPr>
            <p:ph type="sldNum" idx="93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3E829B62-6516-4864-83D8-222B561F6142}" type="slidenum"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5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PlaceHolder 1"/>
          <p:cNvSpPr>
            <a:spLocks noGrp="1"/>
          </p:cNvSpPr>
          <p:nvPr>
            <p:ph type="sldImg"/>
          </p:nvPr>
        </p:nvSpPr>
        <p:spPr>
          <a:xfrm>
            <a:off x="622440" y="1143000"/>
            <a:ext cx="5613120" cy="3085920"/>
          </a:xfrm>
          <a:prstGeom prst="rect">
            <a:avLst/>
          </a:prstGeom>
          <a:ln w="0">
            <a:noFill/>
          </a:ln>
        </p:spPr>
      </p:sp>
      <p:sp>
        <p:nvSpPr>
          <p:cNvPr id="66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61" name="PlaceHolder 3"/>
          <p:cNvSpPr>
            <a:spLocks noGrp="1"/>
          </p:cNvSpPr>
          <p:nvPr>
            <p:ph type="sldNum" idx="94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45ACB509-9FED-46F9-809F-1D729AEA33E0}" type="slidenum"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PlaceHolder 1"/>
          <p:cNvSpPr>
            <a:spLocks noGrp="1"/>
          </p:cNvSpPr>
          <p:nvPr>
            <p:ph type="sldImg"/>
          </p:nvPr>
        </p:nvSpPr>
        <p:spPr>
          <a:xfrm>
            <a:off x="622440" y="1143000"/>
            <a:ext cx="5613120" cy="3085920"/>
          </a:xfrm>
          <a:prstGeom prst="rect">
            <a:avLst/>
          </a:prstGeom>
          <a:ln w="0">
            <a:noFill/>
          </a:ln>
        </p:spPr>
      </p:sp>
      <p:sp>
        <p:nvSpPr>
          <p:cNvPr id="50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05" name="PlaceHolder 3"/>
          <p:cNvSpPr>
            <a:spLocks noGrp="1"/>
          </p:cNvSpPr>
          <p:nvPr>
            <p:ph type="sldNum" idx="42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527AA7B1-F31D-4F74-BF59-B5D7BAD43DED}" type="slidenum"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PlaceHolder 1"/>
          <p:cNvSpPr>
            <a:spLocks noGrp="1"/>
          </p:cNvSpPr>
          <p:nvPr>
            <p:ph type="sldImg"/>
          </p:nvPr>
        </p:nvSpPr>
        <p:spPr>
          <a:xfrm>
            <a:off x="622440" y="1143000"/>
            <a:ext cx="5613120" cy="3085920"/>
          </a:xfrm>
          <a:prstGeom prst="rect">
            <a:avLst/>
          </a:prstGeom>
          <a:ln w="0">
            <a:noFill/>
          </a:ln>
        </p:spPr>
      </p:sp>
      <p:sp>
        <p:nvSpPr>
          <p:cNvPr id="50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08" name="PlaceHolder 3"/>
          <p:cNvSpPr>
            <a:spLocks noGrp="1"/>
          </p:cNvSpPr>
          <p:nvPr>
            <p:ph type="sldNum" idx="43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E55F0063-7CE4-482D-B870-F329816DEB03}" type="slidenum"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PlaceHolder 1"/>
          <p:cNvSpPr>
            <a:spLocks noGrp="1"/>
          </p:cNvSpPr>
          <p:nvPr>
            <p:ph type="sldImg"/>
          </p:nvPr>
        </p:nvSpPr>
        <p:spPr>
          <a:xfrm>
            <a:off x="622440" y="1143000"/>
            <a:ext cx="5613120" cy="3085920"/>
          </a:xfrm>
          <a:prstGeom prst="rect">
            <a:avLst/>
          </a:prstGeom>
          <a:ln w="0">
            <a:noFill/>
          </a:ln>
        </p:spPr>
      </p:sp>
      <p:sp>
        <p:nvSpPr>
          <p:cNvPr id="51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11" name="PlaceHolder 3"/>
          <p:cNvSpPr>
            <a:spLocks noGrp="1"/>
          </p:cNvSpPr>
          <p:nvPr>
            <p:ph type="sldNum" idx="44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4417C579-3046-45E9-B3CC-56C51B322C0D}" type="slidenum"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PlaceHolder 1"/>
          <p:cNvSpPr>
            <a:spLocks noGrp="1"/>
          </p:cNvSpPr>
          <p:nvPr>
            <p:ph type="sldImg"/>
          </p:nvPr>
        </p:nvSpPr>
        <p:spPr>
          <a:xfrm>
            <a:off x="622440" y="1143000"/>
            <a:ext cx="5613120" cy="3085920"/>
          </a:xfrm>
          <a:prstGeom prst="rect">
            <a:avLst/>
          </a:prstGeom>
          <a:ln w="0">
            <a:noFill/>
          </a:ln>
        </p:spPr>
      </p:sp>
      <p:sp>
        <p:nvSpPr>
          <p:cNvPr id="51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14" name="PlaceHolder 3"/>
          <p:cNvSpPr>
            <a:spLocks noGrp="1"/>
          </p:cNvSpPr>
          <p:nvPr>
            <p:ph type="sldNum" idx="45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BC2A9675-AFC9-4744-AB9F-4D6A228BD2B6}" type="slidenum"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935640" y="410400"/>
            <a:ext cx="1684728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>
              <a:buNone/>
            </a:pPr>
            <a:endParaRPr b="0" lang="en-US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subTitle"/>
          </p:nvPr>
        </p:nvSpPr>
        <p:spPr>
          <a:xfrm>
            <a:off x="935640" y="2406960"/>
            <a:ext cx="1684728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 algn="ctr">
              <a:buNone/>
            </a:pP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85F7F43D-E71A-4F4E-ADE5-2CBB9D0E2414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935640" y="410400"/>
            <a:ext cx="1684728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>
              <a:buNone/>
            </a:pPr>
            <a:endParaRPr b="0" lang="en-US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subTitle"/>
          </p:nvPr>
        </p:nvSpPr>
        <p:spPr>
          <a:xfrm>
            <a:off x="935640" y="2406960"/>
            <a:ext cx="1684728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 algn="ctr">
              <a:buNone/>
            </a:pP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CEA855AA-340E-4A8A-A570-03FC601D2410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935640" y="410400"/>
            <a:ext cx="1684728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>
              <a:buNone/>
            </a:pPr>
            <a:endParaRPr b="0" lang="en-US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subTitle"/>
          </p:nvPr>
        </p:nvSpPr>
        <p:spPr>
          <a:xfrm>
            <a:off x="935640" y="2406960"/>
            <a:ext cx="1684728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 algn="ctr">
              <a:buNone/>
            </a:pP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8C328CE7-2E76-4980-BBC2-25BB7AA6D2A8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935640" y="410400"/>
            <a:ext cx="1684728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>
              <a:buNone/>
            </a:pPr>
            <a:endParaRPr b="0" lang="en-US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subTitle"/>
          </p:nvPr>
        </p:nvSpPr>
        <p:spPr>
          <a:xfrm>
            <a:off x="935640" y="2406960"/>
            <a:ext cx="1684728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 algn="ctr">
              <a:buNone/>
            </a:pP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1_Section Header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image" Target="../media/image2.png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11.xml"/>
</Relationships>
</file>

<file path=ppt/slideMasters/_rels/slideMaster12.xml.rels><?xml version="1.0" encoding="UTF-8"?>
<Relationships xmlns="http://schemas.openxmlformats.org/package/2006/relationships"><Relationship Id="rId1" Type="http://schemas.openxmlformats.org/officeDocument/2006/relationships/theme" Target="../theme/theme12.xml"/>
</Relationships>
</file>

<file path=ppt/slideMasters/_rels/slideMaster13.xml.rels><?xml version="1.0" encoding="UTF-8"?>
<Relationships xmlns="http://schemas.openxmlformats.org/package/2006/relationships"><Relationship Id="rId1" Type="http://schemas.openxmlformats.org/officeDocument/2006/relationships/theme" Target="../theme/theme13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6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2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3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4.xml"/><Relationship Id="rId4" Type="http://schemas.openxmlformats.org/officeDocument/2006/relationships/slideLayout" Target="../slideLayouts/slideLayout5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702000" y="2130480"/>
            <a:ext cx="7955640" cy="1469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936000">
              <a:lnSpc>
                <a:spcPct val="100000"/>
              </a:lnSpc>
              <a:buNone/>
            </a:pPr>
            <a:r>
              <a:rPr b="0" lang="en-US" sz="45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Master title style</a:t>
            </a:r>
            <a:endParaRPr b="0" lang="en-US" sz="4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dt" idx="1"/>
          </p:nvPr>
        </p:nvSpPr>
        <p:spPr>
          <a:xfrm>
            <a:off x="468000" y="6356520"/>
            <a:ext cx="21837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23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123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&lt;date/time&gt;</a:t>
            </a:r>
            <a:endParaRPr b="0" lang="en-US" sz="123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 idx="2"/>
          </p:nvPr>
        </p:nvSpPr>
        <p:spPr>
          <a:xfrm>
            <a:off x="3197880" y="6356520"/>
            <a:ext cx="29635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 idx="3"/>
          </p:nvPr>
        </p:nvSpPr>
        <p:spPr>
          <a:xfrm>
            <a:off x="6707880" y="6356520"/>
            <a:ext cx="21837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3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261E623C-D9AC-4EA0-BD2C-97ED2CEB78F2}" type="slidenum">
              <a:rPr b="0" lang="en-US" sz="123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&lt;number&gt;</a:t>
            </a:fld>
            <a:endParaRPr b="0" lang="en-US" sz="123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dt" idx="25"/>
          </p:nvPr>
        </p:nvSpPr>
        <p:spPr>
          <a:xfrm>
            <a:off x="468000" y="6356520"/>
            <a:ext cx="21837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23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123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&lt;date/time&gt;</a:t>
            </a:r>
            <a:endParaRPr b="0" lang="en-US" sz="123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ftr" idx="26"/>
          </p:nvPr>
        </p:nvSpPr>
        <p:spPr>
          <a:xfrm>
            <a:off x="3197880" y="6356520"/>
            <a:ext cx="29635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sldNum" idx="27"/>
          </p:nvPr>
        </p:nvSpPr>
        <p:spPr>
          <a:xfrm>
            <a:off x="6707880" y="6356520"/>
            <a:ext cx="21837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3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C5B49554-EF63-4AF2-856C-8A8DC36915CB}" type="slidenum">
              <a:rPr b="0" lang="en-US" sz="123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&lt;number&gt;</a:t>
            </a:fld>
            <a:endParaRPr b="0" lang="en-US" sz="123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6" name="Freeform 2"/>
          <p:cNvSpPr/>
          <p:nvPr/>
        </p:nvSpPr>
        <p:spPr>
          <a:xfrm>
            <a:off x="-541800" y="-266760"/>
            <a:ext cx="19507680" cy="10447200"/>
          </a:xfrm>
          <a:custGeom>
            <a:avLst/>
            <a:gdLst>
              <a:gd name="textAreaLeft" fmla="*/ 0 w 19507680"/>
              <a:gd name="textAreaRight" fmla="*/ 19508040 w 19507680"/>
              <a:gd name="textAreaTop" fmla="*/ 0 h 10447200"/>
              <a:gd name="textAreaBottom" fmla="*/ 10447560 h 10447200"/>
            </a:gdLst>
            <a:ahLst/>
            <a:cxnLst/>
            <a:rect l="textAreaLeft" t="textAreaTop" r="textAreaRight" b="textAreaBottom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40" strike="noStrike" u="none">
              <a:solidFill>
                <a:srgbClr val="000000"/>
              </a:solidFill>
              <a:effectLst/>
              <a:uFillTx/>
              <a:latin typeface="Calibri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/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468000" y="272880"/>
            <a:ext cx="3079080" cy="1161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36000">
              <a:lnSpc>
                <a:spcPct val="100000"/>
              </a:lnSpc>
              <a:buNone/>
            </a:pPr>
            <a:r>
              <a:rPr b="1" lang="en-US" sz="204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Master title style</a:t>
            </a:r>
            <a:endParaRPr b="0" lang="en-US" sz="204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3659400" y="272880"/>
            <a:ext cx="5232240" cy="5852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432000" indent="-324000" defTabSz="936000">
              <a:lnSpc>
                <a:spcPct val="100000"/>
              </a:lnSpc>
              <a:spcBef>
                <a:spcPts val="655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7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Master text styles</a:t>
            </a:r>
            <a:endParaRPr b="0" lang="en-US" sz="327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 defTabSz="936000">
              <a:lnSpc>
                <a:spcPct val="100000"/>
              </a:lnSpc>
              <a:spcBef>
                <a:spcPts val="573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7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level</a:t>
            </a:r>
            <a:endParaRPr b="0" lang="en-US" sz="287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 defTabSz="936000">
              <a:lnSpc>
                <a:spcPct val="100000"/>
              </a:lnSpc>
              <a:spcBef>
                <a:spcPts val="49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5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level</a:t>
            </a:r>
            <a:endParaRPr b="0" lang="en-US" sz="245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 defTabSz="936000">
              <a:lnSpc>
                <a:spcPct val="100000"/>
              </a:lnSpc>
              <a:spcBef>
                <a:spcPts val="408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4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level</a:t>
            </a:r>
            <a:endParaRPr b="0" lang="en-US" sz="204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 defTabSz="936000">
              <a:lnSpc>
                <a:spcPct val="100000"/>
              </a:lnSpc>
              <a:spcBef>
                <a:spcPts val="408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4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level</a:t>
            </a:r>
            <a:endParaRPr b="0" lang="en-US" sz="204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468000" y="1434960"/>
            <a:ext cx="3079080" cy="4690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36000">
              <a:lnSpc>
                <a:spcPct val="100000"/>
              </a:lnSpc>
              <a:spcBef>
                <a:spcPts val="286"/>
              </a:spcBef>
              <a:buNone/>
              <a:tabLst>
                <a:tab algn="l" pos="0"/>
              </a:tabLst>
            </a:pPr>
            <a:r>
              <a:rPr b="0" lang="en-US" sz="143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Master text styles</a:t>
            </a:r>
            <a:endParaRPr b="0" lang="en-US" sz="143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dt" idx="28"/>
          </p:nvPr>
        </p:nvSpPr>
        <p:spPr>
          <a:xfrm>
            <a:off x="468000" y="6356520"/>
            <a:ext cx="21837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23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123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&lt;date/time&gt;</a:t>
            </a:r>
            <a:endParaRPr b="0" lang="en-US" sz="123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1" name="PlaceHolder 5"/>
          <p:cNvSpPr>
            <a:spLocks noGrp="1"/>
          </p:cNvSpPr>
          <p:nvPr>
            <p:ph type="ftr" idx="29"/>
          </p:nvPr>
        </p:nvSpPr>
        <p:spPr>
          <a:xfrm>
            <a:off x="3197880" y="6356520"/>
            <a:ext cx="29635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2" name="PlaceHolder 6"/>
          <p:cNvSpPr>
            <a:spLocks noGrp="1"/>
          </p:cNvSpPr>
          <p:nvPr>
            <p:ph type="sldNum" idx="30"/>
          </p:nvPr>
        </p:nvSpPr>
        <p:spPr>
          <a:xfrm>
            <a:off x="6707880" y="6356520"/>
            <a:ext cx="21837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3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94E83538-97FD-4193-8728-AF22B75DDE6D}" type="slidenum">
              <a:rPr b="0" lang="en-US" sz="123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&lt;number&gt;</a:t>
            </a:fld>
            <a:endParaRPr b="0" lang="en-US" sz="123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/>
</p:sldMaster>
</file>

<file path=ppt/slideMasters/slideMaster1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1834560" y="4800600"/>
            <a:ext cx="5615640" cy="566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36000">
              <a:lnSpc>
                <a:spcPct val="100000"/>
              </a:lnSpc>
              <a:buNone/>
            </a:pPr>
            <a:r>
              <a:rPr b="1" lang="en-US" sz="204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Master title style</a:t>
            </a:r>
            <a:endParaRPr b="0" lang="en-US" sz="204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1834560" y="612720"/>
            <a:ext cx="5615640" cy="411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7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en-US" sz="327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5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en-US" sz="245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4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en-US" sz="204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4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en-US" sz="204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1834560" y="5367240"/>
            <a:ext cx="5615640" cy="804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36000">
              <a:lnSpc>
                <a:spcPct val="100000"/>
              </a:lnSpc>
              <a:spcBef>
                <a:spcPts val="286"/>
              </a:spcBef>
              <a:buNone/>
              <a:tabLst>
                <a:tab algn="l" pos="0"/>
              </a:tabLst>
            </a:pPr>
            <a:r>
              <a:rPr b="0" lang="en-US" sz="143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Master text styles</a:t>
            </a:r>
            <a:endParaRPr b="0" lang="en-US" sz="143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 type="dt" idx="31"/>
          </p:nvPr>
        </p:nvSpPr>
        <p:spPr>
          <a:xfrm>
            <a:off x="468000" y="6356520"/>
            <a:ext cx="21837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23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123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&lt;date/time&gt;</a:t>
            </a:r>
            <a:endParaRPr b="0" lang="en-US" sz="123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7" name="PlaceHolder 5"/>
          <p:cNvSpPr>
            <a:spLocks noGrp="1"/>
          </p:cNvSpPr>
          <p:nvPr>
            <p:ph type="ftr" idx="32"/>
          </p:nvPr>
        </p:nvSpPr>
        <p:spPr>
          <a:xfrm>
            <a:off x="3197880" y="6356520"/>
            <a:ext cx="29635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8" name="PlaceHolder 6"/>
          <p:cNvSpPr>
            <a:spLocks noGrp="1"/>
          </p:cNvSpPr>
          <p:nvPr>
            <p:ph type="sldNum" idx="33"/>
          </p:nvPr>
        </p:nvSpPr>
        <p:spPr>
          <a:xfrm>
            <a:off x="6707880" y="6356520"/>
            <a:ext cx="21837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3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AFC404CB-96A8-4DE2-98AA-43135794E79B}" type="slidenum">
              <a:rPr b="0" lang="en-US" sz="123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&lt;number&gt;</a:t>
            </a:fld>
            <a:endParaRPr b="0" lang="en-US" sz="123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/>
</p:sldMaster>
</file>

<file path=ppt/slideMasters/slideMaster1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Freeform 2"/>
          <p:cNvSpPr/>
          <p:nvPr/>
        </p:nvSpPr>
        <p:spPr>
          <a:xfrm>
            <a:off x="0" y="0"/>
            <a:ext cx="18719280" cy="10286640"/>
          </a:xfrm>
          <a:custGeom>
            <a:avLst/>
            <a:gdLst>
              <a:gd name="textAreaLeft" fmla="*/ 0 w 18719280"/>
              <a:gd name="textAreaRight" fmla="*/ 18719640 w 18719280"/>
              <a:gd name="textAreaTop" fmla="*/ 0 h 10286640"/>
              <a:gd name="textAreaBottom" fmla="*/ 10287000 h 10286640"/>
            </a:gdLst>
            <a:ahLst/>
            <a:cxnLst/>
            <a:rect l="textAreaLeft" t="textAreaTop" r="textAreaRight" b="textAreaBottom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40" strike="noStrike" u="none">
              <a:solidFill>
                <a:srgbClr val="000000"/>
              </a:solidFill>
              <a:effectLst/>
              <a:uFillTx/>
              <a:latin typeface="Calibri"/>
            </a:endParaRPr>
          </a:p>
        </p:txBody>
      </p:sp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935640" y="410400"/>
            <a:ext cx="1684728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title text format</a:t>
            </a:r>
            <a:endParaRPr b="0" lang="en-US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935640" y="2406960"/>
            <a:ext cx="1684728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7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en-US" sz="327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5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en-US" sz="245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4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en-US" sz="204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4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en-US" sz="204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6" r:id="rId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68000" y="274680"/>
            <a:ext cx="8423640" cy="1142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936000">
              <a:lnSpc>
                <a:spcPct val="100000"/>
              </a:lnSpc>
              <a:buNone/>
            </a:pPr>
            <a:r>
              <a:rPr b="0" lang="en-US" sz="45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Master title style</a:t>
            </a:r>
            <a:endParaRPr b="0" lang="en-US" sz="4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68000" y="1600200"/>
            <a:ext cx="8423640" cy="4525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 vert="eaVert">
            <a:noAutofit/>
          </a:bodyPr>
          <a:p>
            <a:pPr marL="432000" indent="-324000" defTabSz="936000">
              <a:lnSpc>
                <a:spcPct val="100000"/>
              </a:lnSpc>
              <a:spcBef>
                <a:spcPts val="655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7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Master text styles</a:t>
            </a:r>
            <a:endParaRPr b="0" lang="en-US" sz="327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 defTabSz="936000">
              <a:lnSpc>
                <a:spcPct val="100000"/>
              </a:lnSpc>
              <a:spcBef>
                <a:spcPts val="573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7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level</a:t>
            </a:r>
            <a:endParaRPr b="0" lang="en-US" sz="287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 defTabSz="936000">
              <a:lnSpc>
                <a:spcPct val="100000"/>
              </a:lnSpc>
              <a:spcBef>
                <a:spcPts val="49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5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level</a:t>
            </a:r>
            <a:endParaRPr b="0" lang="en-US" sz="245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 defTabSz="936000">
              <a:lnSpc>
                <a:spcPct val="100000"/>
              </a:lnSpc>
              <a:spcBef>
                <a:spcPts val="408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4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level</a:t>
            </a:r>
            <a:endParaRPr b="0" lang="en-US" sz="204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 defTabSz="936000">
              <a:lnSpc>
                <a:spcPct val="100000"/>
              </a:lnSpc>
              <a:spcBef>
                <a:spcPts val="408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4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level</a:t>
            </a:r>
            <a:endParaRPr b="0" lang="en-US" sz="204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dt" idx="4"/>
          </p:nvPr>
        </p:nvSpPr>
        <p:spPr>
          <a:xfrm>
            <a:off x="468000" y="6356520"/>
            <a:ext cx="21837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23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123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&lt;date/time&gt;</a:t>
            </a:r>
            <a:endParaRPr b="0" lang="en-US" sz="123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9" name="PlaceHolder 4"/>
          <p:cNvSpPr>
            <a:spLocks noGrp="1"/>
          </p:cNvSpPr>
          <p:nvPr>
            <p:ph type="ftr" idx="5"/>
          </p:nvPr>
        </p:nvSpPr>
        <p:spPr>
          <a:xfrm>
            <a:off x="3197880" y="6356520"/>
            <a:ext cx="29635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0" name="PlaceHolder 5"/>
          <p:cNvSpPr>
            <a:spLocks noGrp="1"/>
          </p:cNvSpPr>
          <p:nvPr>
            <p:ph type="sldNum" idx="6"/>
          </p:nvPr>
        </p:nvSpPr>
        <p:spPr>
          <a:xfrm>
            <a:off x="6707880" y="6356520"/>
            <a:ext cx="21837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3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FD0C4301-A964-454C-98E6-3B328734D11F}" type="slidenum">
              <a:rPr b="0" lang="en-US" sz="123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&lt;number&gt;</a:t>
            </a:fld>
            <a:endParaRPr b="0" lang="en-US" sz="123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2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6786000" y="274680"/>
            <a:ext cx="2105640" cy="5851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 vert="eaVert">
            <a:noAutofit/>
          </a:bodyPr>
          <a:p>
            <a:pPr indent="0" algn="ctr" defTabSz="936000">
              <a:lnSpc>
                <a:spcPct val="100000"/>
              </a:lnSpc>
              <a:buNone/>
            </a:pPr>
            <a:r>
              <a:rPr b="0" lang="en-US" sz="45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Master title style</a:t>
            </a:r>
            <a:endParaRPr b="0" lang="en-US" sz="4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468000" y="274680"/>
            <a:ext cx="6161400" cy="5851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 vert="eaVert">
            <a:noAutofit/>
          </a:bodyPr>
          <a:p>
            <a:pPr marL="432000" indent="-324000" defTabSz="936000">
              <a:lnSpc>
                <a:spcPct val="100000"/>
              </a:lnSpc>
              <a:spcBef>
                <a:spcPts val="655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7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Master text styles</a:t>
            </a:r>
            <a:endParaRPr b="0" lang="en-US" sz="327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 defTabSz="936000">
              <a:lnSpc>
                <a:spcPct val="100000"/>
              </a:lnSpc>
              <a:spcBef>
                <a:spcPts val="573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7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level</a:t>
            </a:r>
            <a:endParaRPr b="0" lang="en-US" sz="287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 defTabSz="936000">
              <a:lnSpc>
                <a:spcPct val="100000"/>
              </a:lnSpc>
              <a:spcBef>
                <a:spcPts val="49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5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level</a:t>
            </a:r>
            <a:endParaRPr b="0" lang="en-US" sz="245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 defTabSz="936000">
              <a:lnSpc>
                <a:spcPct val="100000"/>
              </a:lnSpc>
              <a:spcBef>
                <a:spcPts val="408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4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level</a:t>
            </a:r>
            <a:endParaRPr b="0" lang="en-US" sz="204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 defTabSz="936000">
              <a:lnSpc>
                <a:spcPct val="100000"/>
              </a:lnSpc>
              <a:spcBef>
                <a:spcPts val="408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4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level</a:t>
            </a:r>
            <a:endParaRPr b="0" lang="en-US" sz="204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 type="dt" idx="7"/>
          </p:nvPr>
        </p:nvSpPr>
        <p:spPr>
          <a:xfrm>
            <a:off x="468000" y="6356520"/>
            <a:ext cx="21837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23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123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&lt;date/time&gt;</a:t>
            </a:r>
            <a:endParaRPr b="0" lang="en-US" sz="123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6" name="PlaceHolder 4"/>
          <p:cNvSpPr>
            <a:spLocks noGrp="1"/>
          </p:cNvSpPr>
          <p:nvPr>
            <p:ph type="ftr" idx="8"/>
          </p:nvPr>
        </p:nvSpPr>
        <p:spPr>
          <a:xfrm>
            <a:off x="3197880" y="6356520"/>
            <a:ext cx="29635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7" name="PlaceHolder 5"/>
          <p:cNvSpPr>
            <a:spLocks noGrp="1"/>
          </p:cNvSpPr>
          <p:nvPr>
            <p:ph type="sldNum" idx="9"/>
          </p:nvPr>
        </p:nvSpPr>
        <p:spPr>
          <a:xfrm>
            <a:off x="6707880" y="6356520"/>
            <a:ext cx="21837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3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797A2A9F-12A6-4170-8DC1-75B3B88618C4}" type="slidenum">
              <a:rPr b="0" lang="en-US" sz="123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&lt;number&gt;</a:t>
            </a:fld>
            <a:endParaRPr b="0" lang="en-US" sz="123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2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2"/>
          <p:cNvSpPr/>
          <p:nvPr/>
        </p:nvSpPr>
        <p:spPr>
          <a:xfrm>
            <a:off x="0" y="0"/>
            <a:ext cx="18719280" cy="10286640"/>
          </a:xfrm>
          <a:custGeom>
            <a:avLst/>
            <a:gdLst>
              <a:gd name="textAreaLeft" fmla="*/ 0 w 18719280"/>
              <a:gd name="textAreaRight" fmla="*/ 18719640 w 18719280"/>
              <a:gd name="textAreaTop" fmla="*/ 0 h 10286640"/>
              <a:gd name="textAreaBottom" fmla="*/ 10287000 h 10286640"/>
            </a:gdLst>
            <a:ahLst/>
            <a:cxnLst/>
            <a:rect l="textAreaLeft" t="textAreaTop" r="textAreaRight" b="textAreaBottom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40" strike="noStrike" u="none">
              <a:solidFill>
                <a:srgbClr val="000000"/>
              </a:solidFill>
              <a:effectLst/>
              <a:uFillTx/>
              <a:latin typeface="Calibri"/>
            </a:endParaRPr>
          </a:p>
        </p:txBody>
      </p:sp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935640" y="410400"/>
            <a:ext cx="1684728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title text format</a:t>
            </a:r>
            <a:endParaRPr b="0" lang="en-US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935640" y="2406960"/>
            <a:ext cx="1684728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7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en-US" sz="327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5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en-US" sz="245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4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en-US" sz="204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4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en-US" sz="204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3"/>
    <p:sldLayoutId id="2147483656" r:id="rId4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468000" y="274680"/>
            <a:ext cx="8423640" cy="1142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936000">
              <a:lnSpc>
                <a:spcPct val="100000"/>
              </a:lnSpc>
              <a:buNone/>
            </a:pPr>
            <a:r>
              <a:rPr b="0" lang="en-US" sz="45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Master title style</a:t>
            </a:r>
            <a:endParaRPr b="0" lang="en-US" sz="4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468000" y="1600200"/>
            <a:ext cx="8423640" cy="4525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432000" indent="-324000" defTabSz="936000">
              <a:lnSpc>
                <a:spcPct val="100000"/>
              </a:lnSpc>
              <a:spcBef>
                <a:spcPts val="655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7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Master text styles</a:t>
            </a:r>
            <a:endParaRPr b="0" lang="en-US" sz="327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 defTabSz="936000">
              <a:lnSpc>
                <a:spcPct val="100000"/>
              </a:lnSpc>
              <a:spcBef>
                <a:spcPts val="573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7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level</a:t>
            </a:r>
            <a:endParaRPr b="0" lang="en-US" sz="287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 defTabSz="936000">
              <a:lnSpc>
                <a:spcPct val="100000"/>
              </a:lnSpc>
              <a:spcBef>
                <a:spcPts val="49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5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level</a:t>
            </a:r>
            <a:endParaRPr b="0" lang="en-US" sz="245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 defTabSz="936000">
              <a:lnSpc>
                <a:spcPct val="100000"/>
              </a:lnSpc>
              <a:spcBef>
                <a:spcPts val="408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4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level</a:t>
            </a:r>
            <a:endParaRPr b="0" lang="en-US" sz="204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 defTabSz="936000">
              <a:lnSpc>
                <a:spcPct val="100000"/>
              </a:lnSpc>
              <a:spcBef>
                <a:spcPts val="408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4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level</a:t>
            </a:r>
            <a:endParaRPr b="0" lang="en-US" sz="204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 type="dt" idx="10"/>
          </p:nvPr>
        </p:nvSpPr>
        <p:spPr>
          <a:xfrm>
            <a:off x="468000" y="6356520"/>
            <a:ext cx="21837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23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123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&lt;date/time&gt;</a:t>
            </a:r>
            <a:endParaRPr b="0" lang="en-US" sz="123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8" name="PlaceHolder 4"/>
          <p:cNvSpPr>
            <a:spLocks noGrp="1"/>
          </p:cNvSpPr>
          <p:nvPr>
            <p:ph type="ftr" idx="11"/>
          </p:nvPr>
        </p:nvSpPr>
        <p:spPr>
          <a:xfrm>
            <a:off x="3197880" y="6356520"/>
            <a:ext cx="29635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9" name="PlaceHolder 5"/>
          <p:cNvSpPr>
            <a:spLocks noGrp="1"/>
          </p:cNvSpPr>
          <p:nvPr>
            <p:ph type="sldNum" idx="12"/>
          </p:nvPr>
        </p:nvSpPr>
        <p:spPr>
          <a:xfrm>
            <a:off x="6707880" y="6356520"/>
            <a:ext cx="21837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3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02A59276-1FC9-47E0-81F8-B2E024473FDA}" type="slidenum">
              <a:rPr b="0" lang="en-US" sz="123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&lt;number&gt;</a:t>
            </a:fld>
            <a:endParaRPr b="0" lang="en-US" sz="123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/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739440" y="4406760"/>
            <a:ext cx="7955640" cy="1361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36000">
              <a:lnSpc>
                <a:spcPct val="100000"/>
              </a:lnSpc>
              <a:buNone/>
            </a:pPr>
            <a:r>
              <a:rPr b="1" lang="en-US" sz="4100" strike="noStrike" u="none" cap="all">
                <a:solidFill>
                  <a:schemeClr val="dk1"/>
                </a:solidFill>
                <a:effectLst/>
                <a:uFillTx/>
                <a:latin typeface="Calibri"/>
              </a:rPr>
              <a:t>Click to edit Master title style</a:t>
            </a:r>
            <a:endParaRPr b="0" lang="en-US" sz="41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739440" y="2906640"/>
            <a:ext cx="7955640" cy="1499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marL="432000" indent="-324000" defTabSz="936000">
              <a:lnSpc>
                <a:spcPct val="100000"/>
              </a:lnSpc>
              <a:spcBef>
                <a:spcPts val="408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204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Click to edit Master text styles</a:t>
            </a:r>
            <a:endParaRPr b="0" lang="en-US" sz="204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dt" idx="13"/>
          </p:nvPr>
        </p:nvSpPr>
        <p:spPr>
          <a:xfrm>
            <a:off x="468000" y="6356520"/>
            <a:ext cx="21837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23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123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&lt;date/time&gt;</a:t>
            </a:r>
            <a:endParaRPr b="0" lang="en-US" sz="123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 type="ftr" idx="14"/>
          </p:nvPr>
        </p:nvSpPr>
        <p:spPr>
          <a:xfrm>
            <a:off x="3197880" y="6356520"/>
            <a:ext cx="29635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4" name="PlaceHolder 5"/>
          <p:cNvSpPr>
            <a:spLocks noGrp="1"/>
          </p:cNvSpPr>
          <p:nvPr>
            <p:ph type="sldNum" idx="15"/>
          </p:nvPr>
        </p:nvSpPr>
        <p:spPr>
          <a:xfrm>
            <a:off x="6707880" y="6356520"/>
            <a:ext cx="21837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3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A4340F6B-3F67-4EF4-A1EA-2AD0BF5E77FF}" type="slidenum">
              <a:rPr b="0" lang="en-US" sz="123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&lt;number&gt;</a:t>
            </a:fld>
            <a:endParaRPr b="0" lang="en-US" sz="123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/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468000" y="274680"/>
            <a:ext cx="8423640" cy="1142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936000">
              <a:lnSpc>
                <a:spcPct val="100000"/>
              </a:lnSpc>
              <a:buNone/>
            </a:pPr>
            <a:r>
              <a:rPr b="0" lang="en-US" sz="45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Master title style</a:t>
            </a:r>
            <a:endParaRPr b="0" lang="en-US" sz="4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468000" y="1600200"/>
            <a:ext cx="4133520" cy="4525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432000" indent="-324000" defTabSz="936000">
              <a:lnSpc>
                <a:spcPct val="100000"/>
              </a:lnSpc>
              <a:spcBef>
                <a:spcPts val="57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7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Master text styles</a:t>
            </a:r>
            <a:endParaRPr b="0" lang="en-US" sz="287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 defTabSz="936000">
              <a:lnSpc>
                <a:spcPct val="100000"/>
              </a:lnSpc>
              <a:spcBef>
                <a:spcPts val="490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5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level</a:t>
            </a:r>
            <a:endParaRPr b="0" lang="en-US" sz="245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 defTabSz="936000">
              <a:lnSpc>
                <a:spcPct val="100000"/>
              </a:lnSpc>
              <a:spcBef>
                <a:spcPts val="408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4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level</a:t>
            </a:r>
            <a:endParaRPr b="0" lang="en-US" sz="204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 defTabSz="936000">
              <a:lnSpc>
                <a:spcPct val="100000"/>
              </a:lnSpc>
              <a:spcBef>
                <a:spcPts val="369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4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level</a:t>
            </a:r>
            <a:endParaRPr b="0" lang="en-US" sz="184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 defTabSz="936000">
              <a:lnSpc>
                <a:spcPct val="100000"/>
              </a:lnSpc>
              <a:spcBef>
                <a:spcPts val="36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4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level</a:t>
            </a:r>
            <a:endParaRPr b="0" lang="en-US" sz="184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4758120" y="1600200"/>
            <a:ext cx="4133520" cy="4525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351000" indent="-351000" defTabSz="936000">
              <a:lnSpc>
                <a:spcPct val="100000"/>
              </a:lnSpc>
              <a:spcBef>
                <a:spcPts val="573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7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Master text styles</a:t>
            </a:r>
            <a:endParaRPr b="0" lang="en-US" sz="287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760320" indent="-292320" defTabSz="936000">
              <a:lnSpc>
                <a:spcPct val="100000"/>
              </a:lnSpc>
              <a:spcBef>
                <a:spcPts val="490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45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level</a:t>
            </a:r>
            <a:endParaRPr b="0" lang="en-US" sz="245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170000" indent="-234000" defTabSz="936000">
              <a:lnSpc>
                <a:spcPct val="100000"/>
              </a:lnSpc>
              <a:spcBef>
                <a:spcPts val="408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4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level</a:t>
            </a:r>
            <a:endParaRPr b="0" lang="en-US" sz="204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638000" indent="-234000" defTabSz="936000">
              <a:lnSpc>
                <a:spcPct val="100000"/>
              </a:lnSpc>
              <a:spcBef>
                <a:spcPts val="369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184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level</a:t>
            </a:r>
            <a:endParaRPr b="0" lang="en-US" sz="184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06000" indent="-234000" defTabSz="936000">
              <a:lnSpc>
                <a:spcPct val="100000"/>
              </a:lnSpc>
              <a:spcBef>
                <a:spcPts val="369"/>
              </a:spcBef>
              <a:buClr>
                <a:srgbClr val="000000"/>
              </a:buClr>
              <a:buFont typeface="Arial"/>
              <a:buChar char="»"/>
            </a:pPr>
            <a:r>
              <a:rPr b="0" lang="en-US" sz="184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level</a:t>
            </a:r>
            <a:endParaRPr b="0" lang="en-US" sz="184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 type="dt" idx="16"/>
          </p:nvPr>
        </p:nvSpPr>
        <p:spPr>
          <a:xfrm>
            <a:off x="468000" y="6356520"/>
            <a:ext cx="21837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23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123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&lt;date/time&gt;</a:t>
            </a:r>
            <a:endParaRPr b="0" lang="en-US" sz="123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 type="ftr" idx="17"/>
          </p:nvPr>
        </p:nvSpPr>
        <p:spPr>
          <a:xfrm>
            <a:off x="3197880" y="6356520"/>
            <a:ext cx="29635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0" name="PlaceHolder 6"/>
          <p:cNvSpPr>
            <a:spLocks noGrp="1"/>
          </p:cNvSpPr>
          <p:nvPr>
            <p:ph type="sldNum" idx="18"/>
          </p:nvPr>
        </p:nvSpPr>
        <p:spPr>
          <a:xfrm>
            <a:off x="6707880" y="6356520"/>
            <a:ext cx="21837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3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8EE9CA93-0960-416C-8B8A-647F063E1D88}" type="slidenum">
              <a:rPr b="0" lang="en-US" sz="123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&lt;number&gt;</a:t>
            </a:fld>
            <a:endParaRPr b="0" lang="en-US" sz="123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/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468000" y="274680"/>
            <a:ext cx="8423640" cy="1142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936000">
              <a:lnSpc>
                <a:spcPct val="100000"/>
              </a:lnSpc>
              <a:buNone/>
            </a:pPr>
            <a:r>
              <a:rPr b="0" lang="en-US" sz="45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Master title style</a:t>
            </a:r>
            <a:endParaRPr b="0" lang="en-US" sz="4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468000" y="1535040"/>
            <a:ext cx="4135320" cy="639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marL="432000" indent="-324000" defTabSz="936000">
              <a:lnSpc>
                <a:spcPct val="100000"/>
              </a:lnSpc>
              <a:spcBef>
                <a:spcPts val="490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1" lang="en-US" sz="245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Master text styles</a:t>
            </a:r>
            <a:endParaRPr b="0" lang="en-US" sz="245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body"/>
          </p:nvPr>
        </p:nvSpPr>
        <p:spPr>
          <a:xfrm>
            <a:off x="468000" y="2174760"/>
            <a:ext cx="4135320" cy="3951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351000" indent="-351000" defTabSz="936000">
              <a:lnSpc>
                <a:spcPct val="100000"/>
              </a:lnSpc>
              <a:spcBef>
                <a:spcPts val="490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5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Master text styles</a:t>
            </a:r>
            <a:endParaRPr b="0" lang="en-US" sz="245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760320" indent="-292320" defTabSz="936000">
              <a:lnSpc>
                <a:spcPct val="100000"/>
              </a:lnSpc>
              <a:spcBef>
                <a:spcPts val="408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04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level</a:t>
            </a:r>
            <a:endParaRPr b="0" lang="en-US" sz="204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170000" indent="-234000" defTabSz="936000">
              <a:lnSpc>
                <a:spcPct val="100000"/>
              </a:lnSpc>
              <a:spcBef>
                <a:spcPts val="36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4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level</a:t>
            </a:r>
            <a:endParaRPr b="0" lang="en-US" sz="184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638000" indent="-234000" defTabSz="936000">
              <a:lnSpc>
                <a:spcPct val="100000"/>
              </a:lnSpc>
              <a:spcBef>
                <a:spcPts val="326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164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level</a:t>
            </a:r>
            <a:endParaRPr b="0" lang="en-US" sz="164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06000" indent="-234000" defTabSz="936000">
              <a:lnSpc>
                <a:spcPct val="100000"/>
              </a:lnSpc>
              <a:spcBef>
                <a:spcPts val="326"/>
              </a:spcBef>
              <a:buClr>
                <a:srgbClr val="000000"/>
              </a:buClr>
              <a:buFont typeface="Arial"/>
              <a:buChar char="»"/>
            </a:pPr>
            <a:r>
              <a:rPr b="0" lang="en-US" sz="164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level</a:t>
            </a:r>
            <a:endParaRPr b="0" lang="en-US" sz="164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body"/>
          </p:nvPr>
        </p:nvSpPr>
        <p:spPr>
          <a:xfrm>
            <a:off x="4754880" y="1535040"/>
            <a:ext cx="4136760" cy="639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36000">
              <a:lnSpc>
                <a:spcPct val="100000"/>
              </a:lnSpc>
              <a:spcBef>
                <a:spcPts val="490"/>
              </a:spcBef>
              <a:buNone/>
              <a:tabLst>
                <a:tab algn="l" pos="0"/>
              </a:tabLst>
            </a:pPr>
            <a:r>
              <a:rPr b="1" lang="en-US" sz="245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Master text styles</a:t>
            </a:r>
            <a:endParaRPr b="0" lang="en-US" sz="245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body"/>
          </p:nvPr>
        </p:nvSpPr>
        <p:spPr>
          <a:xfrm>
            <a:off x="4754880" y="2174760"/>
            <a:ext cx="4136760" cy="3951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351000" indent="-351000" defTabSz="936000">
              <a:lnSpc>
                <a:spcPct val="100000"/>
              </a:lnSpc>
              <a:spcBef>
                <a:spcPts val="490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5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Master text styles</a:t>
            </a:r>
            <a:endParaRPr b="0" lang="en-US" sz="245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760320" indent="-292320" defTabSz="936000">
              <a:lnSpc>
                <a:spcPct val="100000"/>
              </a:lnSpc>
              <a:spcBef>
                <a:spcPts val="408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04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level</a:t>
            </a:r>
            <a:endParaRPr b="0" lang="en-US" sz="204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170000" indent="-234000" defTabSz="936000">
              <a:lnSpc>
                <a:spcPct val="100000"/>
              </a:lnSpc>
              <a:spcBef>
                <a:spcPts val="36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4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level</a:t>
            </a:r>
            <a:endParaRPr b="0" lang="en-US" sz="184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638000" indent="-234000" defTabSz="936000">
              <a:lnSpc>
                <a:spcPct val="100000"/>
              </a:lnSpc>
              <a:spcBef>
                <a:spcPts val="326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164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level</a:t>
            </a:r>
            <a:endParaRPr b="0" lang="en-US" sz="164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06000" indent="-234000" defTabSz="936000">
              <a:lnSpc>
                <a:spcPct val="100000"/>
              </a:lnSpc>
              <a:spcBef>
                <a:spcPts val="326"/>
              </a:spcBef>
              <a:buClr>
                <a:srgbClr val="000000"/>
              </a:buClr>
              <a:buFont typeface="Arial"/>
              <a:buChar char="»"/>
            </a:pPr>
            <a:r>
              <a:rPr b="0" lang="en-US" sz="164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level</a:t>
            </a:r>
            <a:endParaRPr b="0" lang="en-US" sz="164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46" name="PlaceHolder 6"/>
          <p:cNvSpPr>
            <a:spLocks noGrp="1"/>
          </p:cNvSpPr>
          <p:nvPr>
            <p:ph type="dt" idx="19"/>
          </p:nvPr>
        </p:nvSpPr>
        <p:spPr>
          <a:xfrm>
            <a:off x="468000" y="6356520"/>
            <a:ext cx="21837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23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123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&lt;date/time&gt;</a:t>
            </a:r>
            <a:endParaRPr b="0" lang="en-US" sz="123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7" name="PlaceHolder 7"/>
          <p:cNvSpPr>
            <a:spLocks noGrp="1"/>
          </p:cNvSpPr>
          <p:nvPr>
            <p:ph type="ftr" idx="20"/>
          </p:nvPr>
        </p:nvSpPr>
        <p:spPr>
          <a:xfrm>
            <a:off x="3197880" y="6356520"/>
            <a:ext cx="29635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8" name="PlaceHolder 8"/>
          <p:cNvSpPr>
            <a:spLocks noGrp="1"/>
          </p:cNvSpPr>
          <p:nvPr>
            <p:ph type="sldNum" idx="21"/>
          </p:nvPr>
        </p:nvSpPr>
        <p:spPr>
          <a:xfrm>
            <a:off x="6707880" y="6356520"/>
            <a:ext cx="21837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3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5F546E8D-4C8F-4B2B-896E-0919F34B841D}" type="slidenum">
              <a:rPr b="0" lang="en-US" sz="123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&lt;number&gt;</a:t>
            </a:fld>
            <a:endParaRPr b="0" lang="en-US" sz="123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/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468000" y="274680"/>
            <a:ext cx="8423640" cy="1142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936000">
              <a:lnSpc>
                <a:spcPct val="100000"/>
              </a:lnSpc>
              <a:buNone/>
            </a:pPr>
            <a:r>
              <a:rPr b="0" lang="en-US" sz="45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Master title style</a:t>
            </a:r>
            <a:endParaRPr b="0" lang="en-US" sz="45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dt" idx="22"/>
          </p:nvPr>
        </p:nvSpPr>
        <p:spPr>
          <a:xfrm>
            <a:off x="468000" y="6356520"/>
            <a:ext cx="21837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23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123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&lt;date/time&gt;</a:t>
            </a:r>
            <a:endParaRPr b="0" lang="en-US" sz="123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ftr" idx="23"/>
          </p:nvPr>
        </p:nvSpPr>
        <p:spPr>
          <a:xfrm>
            <a:off x="3197880" y="6356520"/>
            <a:ext cx="29635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sldNum" idx="24"/>
          </p:nvPr>
        </p:nvSpPr>
        <p:spPr>
          <a:xfrm>
            <a:off x="6707880" y="6356520"/>
            <a:ext cx="21837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3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3EE6B358-E56A-4420-9A58-7CF54197244B}" type="slidenum">
              <a:rPr b="0" lang="en-US" sz="123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&lt;number&gt;</a:t>
            </a:fld>
            <a:endParaRPr b="0" lang="en-US" sz="123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/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image" Target="../media/image5.svg"/><Relationship Id="rId4" Type="http://schemas.openxmlformats.org/officeDocument/2006/relationships/slideLayout" Target="../slideLayouts/slideLayout5.xml"/><Relationship Id="rId5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svg"/><Relationship Id="rId3" Type="http://schemas.openxmlformats.org/officeDocument/2006/relationships/image" Target="../media/image4.png"/><Relationship Id="rId4" Type="http://schemas.openxmlformats.org/officeDocument/2006/relationships/image" Target="../media/image5.svg"/><Relationship Id="rId5" Type="http://schemas.openxmlformats.org/officeDocument/2006/relationships/image" Target="../media/image9.png"/><Relationship Id="rId6" Type="http://schemas.openxmlformats.org/officeDocument/2006/relationships/image" Target="../media/image17.png"/><Relationship Id="rId7" Type="http://schemas.openxmlformats.org/officeDocument/2006/relationships/image" Target="../media/image18.png"/><Relationship Id="rId8" Type="http://schemas.openxmlformats.org/officeDocument/2006/relationships/slideLayout" Target="../slideLayouts/slideLayout6.xml"/><Relationship Id="rId9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image" Target="../media/image5.svg"/><Relationship Id="rId4" Type="http://schemas.openxmlformats.org/officeDocument/2006/relationships/slideLayout" Target="../slideLayouts/slideLayout4.xml"/><Relationship Id="rId5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svg"/><Relationship Id="rId3" Type="http://schemas.openxmlformats.org/officeDocument/2006/relationships/image" Target="../media/image4.png"/><Relationship Id="rId4" Type="http://schemas.openxmlformats.org/officeDocument/2006/relationships/image" Target="../media/image5.svg"/><Relationship Id="rId5" Type="http://schemas.openxmlformats.org/officeDocument/2006/relationships/image" Target="../media/image9.png"/><Relationship Id="rId6" Type="http://schemas.openxmlformats.org/officeDocument/2006/relationships/image" Target="../media/image19.png"/><Relationship Id="rId7" Type="http://schemas.openxmlformats.org/officeDocument/2006/relationships/image" Target="../media/image20.png"/><Relationship Id="rId8" Type="http://schemas.openxmlformats.org/officeDocument/2006/relationships/image" Target="../media/image21.png"/><Relationship Id="rId9" Type="http://schemas.openxmlformats.org/officeDocument/2006/relationships/slideLayout" Target="../slideLayouts/slideLayout6.xml"/><Relationship Id="rId10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svg"/><Relationship Id="rId3" Type="http://schemas.openxmlformats.org/officeDocument/2006/relationships/image" Target="../media/image4.png"/><Relationship Id="rId4" Type="http://schemas.openxmlformats.org/officeDocument/2006/relationships/image" Target="../media/image5.svg"/><Relationship Id="rId5" Type="http://schemas.openxmlformats.org/officeDocument/2006/relationships/image" Target="../media/image9.png"/><Relationship Id="rId6" Type="http://schemas.openxmlformats.org/officeDocument/2006/relationships/image" Target="../media/image22.png"/><Relationship Id="rId7" Type="http://schemas.openxmlformats.org/officeDocument/2006/relationships/image" Target="../media/image23.png"/><Relationship Id="rId8" Type="http://schemas.openxmlformats.org/officeDocument/2006/relationships/slideLayout" Target="../slideLayouts/slideLayout6.xml"/><Relationship Id="rId9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svg"/><Relationship Id="rId3" Type="http://schemas.openxmlformats.org/officeDocument/2006/relationships/image" Target="../media/image4.png"/><Relationship Id="rId4" Type="http://schemas.openxmlformats.org/officeDocument/2006/relationships/image" Target="../media/image5.svg"/><Relationship Id="rId5" Type="http://schemas.openxmlformats.org/officeDocument/2006/relationships/image" Target="../media/image9.png"/><Relationship Id="rId6" Type="http://schemas.openxmlformats.org/officeDocument/2006/relationships/image" Target="../media/image24.png"/><Relationship Id="rId7" Type="http://schemas.openxmlformats.org/officeDocument/2006/relationships/slideLayout" Target="../slideLayouts/slideLayout6.xml"/><Relationship Id="rId8" Type="http://schemas.openxmlformats.org/officeDocument/2006/relationships/notesSlide" Target="../notesSlides/notesSlide1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svg"/><Relationship Id="rId3" Type="http://schemas.openxmlformats.org/officeDocument/2006/relationships/image" Target="../media/image4.png"/><Relationship Id="rId4" Type="http://schemas.openxmlformats.org/officeDocument/2006/relationships/image" Target="../media/image5.svg"/><Relationship Id="rId5" Type="http://schemas.openxmlformats.org/officeDocument/2006/relationships/image" Target="../media/image9.png"/><Relationship Id="rId6" Type="http://schemas.openxmlformats.org/officeDocument/2006/relationships/image" Target="../media/image25.png"/><Relationship Id="rId7" Type="http://schemas.openxmlformats.org/officeDocument/2006/relationships/slideLayout" Target="../slideLayouts/slideLayout6.xml"/><Relationship Id="rId8" Type="http://schemas.openxmlformats.org/officeDocument/2006/relationships/notesSlide" Target="../notesSlides/notesSlide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svg"/><Relationship Id="rId3" Type="http://schemas.openxmlformats.org/officeDocument/2006/relationships/image" Target="../media/image4.png"/><Relationship Id="rId4" Type="http://schemas.openxmlformats.org/officeDocument/2006/relationships/image" Target="../media/image5.svg"/><Relationship Id="rId5" Type="http://schemas.openxmlformats.org/officeDocument/2006/relationships/image" Target="../media/image9.png"/><Relationship Id="rId6" Type="http://schemas.openxmlformats.org/officeDocument/2006/relationships/image" Target="../media/image26.png"/><Relationship Id="rId7" Type="http://schemas.openxmlformats.org/officeDocument/2006/relationships/slideLayout" Target="../slideLayouts/slideLayout6.xml"/><Relationship Id="rId8" Type="http://schemas.openxmlformats.org/officeDocument/2006/relationships/notesSlide" Target="../notesSlides/notesSlide1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svg"/><Relationship Id="rId3" Type="http://schemas.openxmlformats.org/officeDocument/2006/relationships/image" Target="../media/image4.png"/><Relationship Id="rId4" Type="http://schemas.openxmlformats.org/officeDocument/2006/relationships/image" Target="../media/image5.svg"/><Relationship Id="rId5" Type="http://schemas.openxmlformats.org/officeDocument/2006/relationships/image" Target="../media/image9.png"/><Relationship Id="rId6" Type="http://schemas.openxmlformats.org/officeDocument/2006/relationships/image" Target="../media/image27.png"/><Relationship Id="rId7" Type="http://schemas.openxmlformats.org/officeDocument/2006/relationships/slideLayout" Target="../slideLayouts/slideLayout6.xml"/><Relationship Id="rId8" Type="http://schemas.openxmlformats.org/officeDocument/2006/relationships/notesSlide" Target="../notesSlides/notesSlide1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svg"/><Relationship Id="rId3" Type="http://schemas.openxmlformats.org/officeDocument/2006/relationships/image" Target="../media/image4.png"/><Relationship Id="rId4" Type="http://schemas.openxmlformats.org/officeDocument/2006/relationships/image" Target="../media/image5.svg"/><Relationship Id="rId5" Type="http://schemas.openxmlformats.org/officeDocument/2006/relationships/image" Target="../media/image9.png"/><Relationship Id="rId6" Type="http://schemas.openxmlformats.org/officeDocument/2006/relationships/image" Target="../media/image28.png"/><Relationship Id="rId7" Type="http://schemas.openxmlformats.org/officeDocument/2006/relationships/slideLayout" Target="../slideLayouts/slideLayout6.xml"/><Relationship Id="rId8" Type="http://schemas.openxmlformats.org/officeDocument/2006/relationships/notesSlide" Target="../notesSlides/notesSlide18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svg"/><Relationship Id="rId3" Type="http://schemas.openxmlformats.org/officeDocument/2006/relationships/image" Target="../media/image4.png"/><Relationship Id="rId4" Type="http://schemas.openxmlformats.org/officeDocument/2006/relationships/image" Target="../media/image5.svg"/><Relationship Id="rId5" Type="http://schemas.openxmlformats.org/officeDocument/2006/relationships/image" Target="../media/image9.png"/><Relationship Id="rId6" Type="http://schemas.openxmlformats.org/officeDocument/2006/relationships/image" Target="../media/image29.png"/><Relationship Id="rId7" Type="http://schemas.openxmlformats.org/officeDocument/2006/relationships/slideLayout" Target="../slideLayouts/slideLayout6.xml"/><Relationship Id="rId8" Type="http://schemas.openxmlformats.org/officeDocument/2006/relationships/notesSlide" Target="../notesSlides/notesSlide1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image" Target="../media/image5.svg"/><Relationship Id="rId4" Type="http://schemas.openxmlformats.org/officeDocument/2006/relationships/slideLayout" Target="../slideLayouts/slideLayout4.xml"/><Relationship Id="rId5" Type="http://schemas.openxmlformats.org/officeDocument/2006/relationships/notesSlide" Target="../notesSlides/notesSlide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svg"/><Relationship Id="rId3" Type="http://schemas.openxmlformats.org/officeDocument/2006/relationships/image" Target="../media/image4.png"/><Relationship Id="rId4" Type="http://schemas.openxmlformats.org/officeDocument/2006/relationships/image" Target="../media/image5.svg"/><Relationship Id="rId5" Type="http://schemas.openxmlformats.org/officeDocument/2006/relationships/image" Target="../media/image9.png"/><Relationship Id="rId6" Type="http://schemas.openxmlformats.org/officeDocument/2006/relationships/image" Target="../media/image29.png"/><Relationship Id="rId7" Type="http://schemas.openxmlformats.org/officeDocument/2006/relationships/image" Target="../media/image30.png"/><Relationship Id="rId8" Type="http://schemas.openxmlformats.org/officeDocument/2006/relationships/image" Target="../media/image31.png"/><Relationship Id="rId9" Type="http://schemas.openxmlformats.org/officeDocument/2006/relationships/slideLayout" Target="../slideLayouts/slideLayout6.xml"/><Relationship Id="rId10" Type="http://schemas.openxmlformats.org/officeDocument/2006/relationships/notesSlide" Target="../notesSlides/notesSlide20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svg"/><Relationship Id="rId3" Type="http://schemas.openxmlformats.org/officeDocument/2006/relationships/image" Target="../media/image4.png"/><Relationship Id="rId4" Type="http://schemas.openxmlformats.org/officeDocument/2006/relationships/image" Target="../media/image5.svg"/><Relationship Id="rId5" Type="http://schemas.openxmlformats.org/officeDocument/2006/relationships/image" Target="../media/image9.png"/><Relationship Id="rId6" Type="http://schemas.openxmlformats.org/officeDocument/2006/relationships/image" Target="../media/image32.png"/><Relationship Id="rId7" Type="http://schemas.openxmlformats.org/officeDocument/2006/relationships/image" Target="../media/image33.png"/><Relationship Id="rId8" Type="http://schemas.openxmlformats.org/officeDocument/2006/relationships/slideLayout" Target="../slideLayouts/slideLayout6.xml"/><Relationship Id="rId9" Type="http://schemas.openxmlformats.org/officeDocument/2006/relationships/notesSlide" Target="../notesSlides/notesSlide2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svg"/><Relationship Id="rId3" Type="http://schemas.openxmlformats.org/officeDocument/2006/relationships/image" Target="../media/image4.png"/><Relationship Id="rId4" Type="http://schemas.openxmlformats.org/officeDocument/2006/relationships/image" Target="../media/image5.svg"/><Relationship Id="rId5" Type="http://schemas.openxmlformats.org/officeDocument/2006/relationships/image" Target="../media/image9.png"/><Relationship Id="rId6" Type="http://schemas.openxmlformats.org/officeDocument/2006/relationships/image" Target="../media/image34.png"/><Relationship Id="rId7" Type="http://schemas.openxmlformats.org/officeDocument/2006/relationships/image" Target="../media/image35.png"/><Relationship Id="rId8" Type="http://schemas.openxmlformats.org/officeDocument/2006/relationships/image" Target="../media/image36.png"/><Relationship Id="rId9" Type="http://schemas.openxmlformats.org/officeDocument/2006/relationships/image" Target="../media/image37.png"/><Relationship Id="rId10" Type="http://schemas.openxmlformats.org/officeDocument/2006/relationships/slideLayout" Target="../slideLayouts/slideLayout6.xml"/><Relationship Id="rId11" Type="http://schemas.openxmlformats.org/officeDocument/2006/relationships/notesSlide" Target="../notesSlides/notesSlide22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svg"/><Relationship Id="rId3" Type="http://schemas.openxmlformats.org/officeDocument/2006/relationships/image" Target="../media/image4.png"/><Relationship Id="rId4" Type="http://schemas.openxmlformats.org/officeDocument/2006/relationships/image" Target="../media/image5.svg"/><Relationship Id="rId5" Type="http://schemas.openxmlformats.org/officeDocument/2006/relationships/image" Target="../media/image9.png"/><Relationship Id="rId6" Type="http://schemas.openxmlformats.org/officeDocument/2006/relationships/image" Target="../media/image38.png"/><Relationship Id="rId7" Type="http://schemas.openxmlformats.org/officeDocument/2006/relationships/image" Target="../media/image39.png"/><Relationship Id="rId8" Type="http://schemas.openxmlformats.org/officeDocument/2006/relationships/image" Target="../media/image40.png"/><Relationship Id="rId9" Type="http://schemas.openxmlformats.org/officeDocument/2006/relationships/slideLayout" Target="../slideLayouts/slideLayout6.xml"/><Relationship Id="rId10" Type="http://schemas.openxmlformats.org/officeDocument/2006/relationships/notesSlide" Target="../notesSlides/notesSlide2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svg"/><Relationship Id="rId3" Type="http://schemas.openxmlformats.org/officeDocument/2006/relationships/image" Target="../media/image4.png"/><Relationship Id="rId4" Type="http://schemas.openxmlformats.org/officeDocument/2006/relationships/image" Target="../media/image5.svg"/><Relationship Id="rId5" Type="http://schemas.openxmlformats.org/officeDocument/2006/relationships/image" Target="../media/image9.png"/><Relationship Id="rId6" Type="http://schemas.openxmlformats.org/officeDocument/2006/relationships/image" Target="../media/image41.png"/><Relationship Id="rId7" Type="http://schemas.openxmlformats.org/officeDocument/2006/relationships/image" Target="../media/image42.png"/><Relationship Id="rId8" Type="http://schemas.openxmlformats.org/officeDocument/2006/relationships/slideLayout" Target="../slideLayouts/slideLayout6.xml"/><Relationship Id="rId9" Type="http://schemas.openxmlformats.org/officeDocument/2006/relationships/notesSlide" Target="../notesSlides/notesSlide24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svg"/><Relationship Id="rId3" Type="http://schemas.openxmlformats.org/officeDocument/2006/relationships/image" Target="../media/image4.png"/><Relationship Id="rId4" Type="http://schemas.openxmlformats.org/officeDocument/2006/relationships/image" Target="../media/image5.svg"/><Relationship Id="rId5" Type="http://schemas.openxmlformats.org/officeDocument/2006/relationships/image" Target="../media/image9.png"/><Relationship Id="rId6" Type="http://schemas.openxmlformats.org/officeDocument/2006/relationships/image" Target="../media/image43.png"/><Relationship Id="rId7" Type="http://schemas.openxmlformats.org/officeDocument/2006/relationships/image" Target="../media/image44.png"/><Relationship Id="rId8" Type="http://schemas.openxmlformats.org/officeDocument/2006/relationships/slideLayout" Target="../slideLayouts/slideLayout6.xml"/><Relationship Id="rId9" Type="http://schemas.openxmlformats.org/officeDocument/2006/relationships/notesSlide" Target="../notesSlides/notesSlide25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image" Target="../media/image5.svg"/><Relationship Id="rId4" Type="http://schemas.openxmlformats.org/officeDocument/2006/relationships/slideLayout" Target="../slideLayouts/slideLayout4.xml"/><Relationship Id="rId5" Type="http://schemas.openxmlformats.org/officeDocument/2006/relationships/notesSlide" Target="../notesSlides/notesSlide26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svg"/><Relationship Id="rId3" Type="http://schemas.openxmlformats.org/officeDocument/2006/relationships/image" Target="../media/image4.png"/><Relationship Id="rId4" Type="http://schemas.openxmlformats.org/officeDocument/2006/relationships/image" Target="../media/image5.svg"/><Relationship Id="rId5" Type="http://schemas.openxmlformats.org/officeDocument/2006/relationships/image" Target="../media/image9.png"/><Relationship Id="rId6" Type="http://schemas.openxmlformats.org/officeDocument/2006/relationships/image" Target="../media/image45.png"/><Relationship Id="rId7" Type="http://schemas.openxmlformats.org/officeDocument/2006/relationships/image" Target="../media/image46.png"/><Relationship Id="rId8" Type="http://schemas.openxmlformats.org/officeDocument/2006/relationships/slideLayout" Target="../slideLayouts/slideLayout6.xml"/><Relationship Id="rId9" Type="http://schemas.openxmlformats.org/officeDocument/2006/relationships/notesSlide" Target="../notesSlides/notesSlide27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svg"/><Relationship Id="rId3" Type="http://schemas.openxmlformats.org/officeDocument/2006/relationships/image" Target="../media/image4.png"/><Relationship Id="rId4" Type="http://schemas.openxmlformats.org/officeDocument/2006/relationships/image" Target="../media/image5.svg"/><Relationship Id="rId5" Type="http://schemas.openxmlformats.org/officeDocument/2006/relationships/image" Target="../media/image9.png"/><Relationship Id="rId6" Type="http://schemas.openxmlformats.org/officeDocument/2006/relationships/image" Target="../media/image47.png"/><Relationship Id="rId7" Type="http://schemas.openxmlformats.org/officeDocument/2006/relationships/image" Target="../media/image48.png"/><Relationship Id="rId8" Type="http://schemas.openxmlformats.org/officeDocument/2006/relationships/slideLayout" Target="../slideLayouts/slideLayout6.xml"/><Relationship Id="rId9" Type="http://schemas.openxmlformats.org/officeDocument/2006/relationships/notesSlide" Target="../notesSlides/notesSlide28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svg"/><Relationship Id="rId3" Type="http://schemas.openxmlformats.org/officeDocument/2006/relationships/image" Target="../media/image4.png"/><Relationship Id="rId4" Type="http://schemas.openxmlformats.org/officeDocument/2006/relationships/image" Target="../media/image5.svg"/><Relationship Id="rId5" Type="http://schemas.openxmlformats.org/officeDocument/2006/relationships/image" Target="../media/image9.png"/><Relationship Id="rId6" Type="http://schemas.openxmlformats.org/officeDocument/2006/relationships/image" Target="../media/image49.png"/><Relationship Id="rId7" Type="http://schemas.openxmlformats.org/officeDocument/2006/relationships/image" Target="../media/image50.png"/><Relationship Id="rId8" Type="http://schemas.openxmlformats.org/officeDocument/2006/relationships/slideLayout" Target="../slideLayouts/slideLayout6.xml"/><Relationship Id="rId9" Type="http://schemas.openxmlformats.org/officeDocument/2006/relationships/notesSlide" Target="../notesSlides/notesSlide29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svg"/><Relationship Id="rId3" Type="http://schemas.openxmlformats.org/officeDocument/2006/relationships/image" Target="../media/image4.png"/><Relationship Id="rId4" Type="http://schemas.openxmlformats.org/officeDocument/2006/relationships/image" Target="../media/image5.svg"/><Relationship Id="rId5" Type="http://schemas.openxmlformats.org/officeDocument/2006/relationships/image" Target="../media/image8.png"/><Relationship Id="rId6" Type="http://schemas.openxmlformats.org/officeDocument/2006/relationships/hyperlink" Target="https://www.linkedin.com/in/mitchelkoster/" TargetMode="External"/><Relationship Id="rId7" Type="http://schemas.openxmlformats.org/officeDocument/2006/relationships/slideLayout" Target="../slideLayouts/slideLayout4.xml"/><Relationship Id="rId8" Type="http://schemas.openxmlformats.org/officeDocument/2006/relationships/notesSlide" Target="../notesSlides/notesSlide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svg"/><Relationship Id="rId3" Type="http://schemas.openxmlformats.org/officeDocument/2006/relationships/image" Target="../media/image4.png"/><Relationship Id="rId4" Type="http://schemas.openxmlformats.org/officeDocument/2006/relationships/image" Target="../media/image5.svg"/><Relationship Id="rId5" Type="http://schemas.openxmlformats.org/officeDocument/2006/relationships/image" Target="../media/image9.png"/><Relationship Id="rId6" Type="http://schemas.openxmlformats.org/officeDocument/2006/relationships/image" Target="../media/image51.png"/><Relationship Id="rId7" Type="http://schemas.openxmlformats.org/officeDocument/2006/relationships/image" Target="../media/image52.png"/><Relationship Id="rId8" Type="http://schemas.openxmlformats.org/officeDocument/2006/relationships/slideLayout" Target="../slideLayouts/slideLayout6.xml"/><Relationship Id="rId9" Type="http://schemas.openxmlformats.org/officeDocument/2006/relationships/notesSlide" Target="../notesSlides/notesSlide30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5.svg"/><Relationship Id="rId3" Type="http://schemas.openxmlformats.org/officeDocument/2006/relationships/hyperlink" Target="https://github.com/mitchelkoster/vacay-gaurdian/blob/main/utils/storage.go" TargetMode="External"/><Relationship Id="rId4" Type="http://schemas.openxmlformats.org/officeDocument/2006/relationships/image" Target="../media/image53.png"/><Relationship Id="rId5" Type="http://schemas.openxmlformats.org/officeDocument/2006/relationships/slideLayout" Target="../slideLayouts/slideLayout4.xml"/><Relationship Id="rId6" Type="http://schemas.openxmlformats.org/officeDocument/2006/relationships/notesSlide" Target="../notesSlides/notesSlide3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image" Target="../media/image5.svg"/><Relationship Id="rId4" Type="http://schemas.openxmlformats.org/officeDocument/2006/relationships/slideLayout" Target="../slideLayouts/slideLayout4.xml"/><Relationship Id="rId5" Type="http://schemas.openxmlformats.org/officeDocument/2006/relationships/notesSlide" Target="../notesSlides/notesSlide32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svg"/><Relationship Id="rId3" Type="http://schemas.openxmlformats.org/officeDocument/2006/relationships/image" Target="../media/image4.png"/><Relationship Id="rId4" Type="http://schemas.openxmlformats.org/officeDocument/2006/relationships/image" Target="../media/image5.svg"/><Relationship Id="rId5" Type="http://schemas.openxmlformats.org/officeDocument/2006/relationships/image" Target="../media/image9.png"/><Relationship Id="rId6" Type="http://schemas.openxmlformats.org/officeDocument/2006/relationships/image" Target="../media/image54.png"/><Relationship Id="rId7" Type="http://schemas.openxmlformats.org/officeDocument/2006/relationships/slideLayout" Target="../slideLayouts/slideLayout6.xml"/><Relationship Id="rId8" Type="http://schemas.openxmlformats.org/officeDocument/2006/relationships/notesSlide" Target="../notesSlides/notesSlide3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svg"/><Relationship Id="rId3" Type="http://schemas.openxmlformats.org/officeDocument/2006/relationships/image" Target="../media/image4.png"/><Relationship Id="rId4" Type="http://schemas.openxmlformats.org/officeDocument/2006/relationships/image" Target="../media/image5.svg"/><Relationship Id="rId5" Type="http://schemas.openxmlformats.org/officeDocument/2006/relationships/image" Target="../media/image9.png"/><Relationship Id="rId6" Type="http://schemas.openxmlformats.org/officeDocument/2006/relationships/image" Target="../media/image55.png"/><Relationship Id="rId7" Type="http://schemas.openxmlformats.org/officeDocument/2006/relationships/image" Target="../media/image56.png"/><Relationship Id="rId8" Type="http://schemas.openxmlformats.org/officeDocument/2006/relationships/slideLayout" Target="../slideLayouts/slideLayout6.xml"/><Relationship Id="rId9" Type="http://schemas.openxmlformats.org/officeDocument/2006/relationships/notesSlide" Target="../notesSlides/notesSlide34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svg"/><Relationship Id="rId3" Type="http://schemas.openxmlformats.org/officeDocument/2006/relationships/image" Target="../media/image4.png"/><Relationship Id="rId4" Type="http://schemas.openxmlformats.org/officeDocument/2006/relationships/image" Target="../media/image5.svg"/><Relationship Id="rId5" Type="http://schemas.openxmlformats.org/officeDocument/2006/relationships/image" Target="../media/image9.png"/><Relationship Id="rId6" Type="http://schemas.openxmlformats.org/officeDocument/2006/relationships/image" Target="../media/image57.png"/><Relationship Id="rId7" Type="http://schemas.openxmlformats.org/officeDocument/2006/relationships/slideLayout" Target="../slideLayouts/slideLayout6.xml"/><Relationship Id="rId8" Type="http://schemas.openxmlformats.org/officeDocument/2006/relationships/notesSlide" Target="../notesSlides/notesSlide35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svg"/><Relationship Id="rId3" Type="http://schemas.openxmlformats.org/officeDocument/2006/relationships/image" Target="../media/image4.png"/><Relationship Id="rId4" Type="http://schemas.openxmlformats.org/officeDocument/2006/relationships/image" Target="../media/image5.svg"/><Relationship Id="rId5" Type="http://schemas.openxmlformats.org/officeDocument/2006/relationships/image" Target="../media/image9.png"/><Relationship Id="rId6" Type="http://schemas.openxmlformats.org/officeDocument/2006/relationships/image" Target="../media/image58.png"/><Relationship Id="rId7" Type="http://schemas.openxmlformats.org/officeDocument/2006/relationships/image" Target="../media/image59.png"/><Relationship Id="rId8" Type="http://schemas.openxmlformats.org/officeDocument/2006/relationships/slideLayout" Target="../slideLayouts/slideLayout6.xml"/><Relationship Id="rId9" Type="http://schemas.openxmlformats.org/officeDocument/2006/relationships/notesSlide" Target="../notesSlides/notesSlide36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svg"/><Relationship Id="rId3" Type="http://schemas.openxmlformats.org/officeDocument/2006/relationships/image" Target="../media/image4.png"/><Relationship Id="rId4" Type="http://schemas.openxmlformats.org/officeDocument/2006/relationships/image" Target="../media/image5.svg"/><Relationship Id="rId5" Type="http://schemas.openxmlformats.org/officeDocument/2006/relationships/image" Target="../media/image9.png"/><Relationship Id="rId6" Type="http://schemas.openxmlformats.org/officeDocument/2006/relationships/image" Target="../media/image60.png"/><Relationship Id="rId7" Type="http://schemas.openxmlformats.org/officeDocument/2006/relationships/image" Target="../media/image61.png"/><Relationship Id="rId8" Type="http://schemas.openxmlformats.org/officeDocument/2006/relationships/image" Target="../media/image62.png"/><Relationship Id="rId9" Type="http://schemas.openxmlformats.org/officeDocument/2006/relationships/slideLayout" Target="../slideLayouts/slideLayout6.xml"/><Relationship Id="rId10" Type="http://schemas.openxmlformats.org/officeDocument/2006/relationships/notesSlide" Target="../notesSlides/notesSlide37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svg"/><Relationship Id="rId3" Type="http://schemas.openxmlformats.org/officeDocument/2006/relationships/image" Target="../media/image4.png"/><Relationship Id="rId4" Type="http://schemas.openxmlformats.org/officeDocument/2006/relationships/image" Target="../media/image5.svg"/><Relationship Id="rId5" Type="http://schemas.openxmlformats.org/officeDocument/2006/relationships/image" Target="../media/image9.png"/><Relationship Id="rId6" Type="http://schemas.openxmlformats.org/officeDocument/2006/relationships/image" Target="../media/image63.png"/><Relationship Id="rId7" Type="http://schemas.openxmlformats.org/officeDocument/2006/relationships/image" Target="../media/image64.png"/><Relationship Id="rId8" Type="http://schemas.openxmlformats.org/officeDocument/2006/relationships/slideLayout" Target="../slideLayouts/slideLayout6.xml"/><Relationship Id="rId9" Type="http://schemas.openxmlformats.org/officeDocument/2006/relationships/notesSlide" Target="../notesSlides/notesSlide38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svg"/><Relationship Id="rId3" Type="http://schemas.openxmlformats.org/officeDocument/2006/relationships/image" Target="../media/image4.png"/><Relationship Id="rId4" Type="http://schemas.openxmlformats.org/officeDocument/2006/relationships/image" Target="../media/image5.svg"/><Relationship Id="rId5" Type="http://schemas.openxmlformats.org/officeDocument/2006/relationships/image" Target="../media/image9.png"/><Relationship Id="rId6" Type="http://schemas.openxmlformats.org/officeDocument/2006/relationships/image" Target="../media/image65.png"/><Relationship Id="rId7" Type="http://schemas.openxmlformats.org/officeDocument/2006/relationships/image" Target="../media/image66.png"/><Relationship Id="rId8" Type="http://schemas.openxmlformats.org/officeDocument/2006/relationships/slideLayout" Target="../slideLayouts/slideLayout6.xml"/><Relationship Id="rId9" Type="http://schemas.openxmlformats.org/officeDocument/2006/relationships/notesSlide" Target="../notesSlides/notesSlide39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svg"/><Relationship Id="rId3" Type="http://schemas.openxmlformats.org/officeDocument/2006/relationships/image" Target="../media/image4.png"/><Relationship Id="rId4" Type="http://schemas.openxmlformats.org/officeDocument/2006/relationships/image" Target="../media/image5.sv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slideLayout" Target="../slideLayouts/slideLayout6.xml"/><Relationship Id="rId8" Type="http://schemas.openxmlformats.org/officeDocument/2006/relationships/notesSlide" Target="../notesSlides/notesSlide4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svg"/><Relationship Id="rId3" Type="http://schemas.openxmlformats.org/officeDocument/2006/relationships/image" Target="../media/image4.png"/><Relationship Id="rId4" Type="http://schemas.openxmlformats.org/officeDocument/2006/relationships/image" Target="../media/image5.svg"/><Relationship Id="rId5" Type="http://schemas.openxmlformats.org/officeDocument/2006/relationships/image" Target="../media/image9.png"/><Relationship Id="rId6" Type="http://schemas.openxmlformats.org/officeDocument/2006/relationships/image" Target="../media/image67.png"/><Relationship Id="rId7" Type="http://schemas.openxmlformats.org/officeDocument/2006/relationships/slideLayout" Target="../slideLayouts/slideLayout6.xml"/><Relationship Id="rId8" Type="http://schemas.openxmlformats.org/officeDocument/2006/relationships/notesSlide" Target="../notesSlides/notesSlide40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svg"/><Relationship Id="rId3" Type="http://schemas.openxmlformats.org/officeDocument/2006/relationships/image" Target="../media/image4.png"/><Relationship Id="rId4" Type="http://schemas.openxmlformats.org/officeDocument/2006/relationships/image" Target="../media/image5.svg"/><Relationship Id="rId5" Type="http://schemas.openxmlformats.org/officeDocument/2006/relationships/image" Target="../media/image9.png"/><Relationship Id="rId6" Type="http://schemas.openxmlformats.org/officeDocument/2006/relationships/image" Target="../media/image68.png"/><Relationship Id="rId7" Type="http://schemas.openxmlformats.org/officeDocument/2006/relationships/slideLayout" Target="../slideLayouts/slideLayout6.xml"/><Relationship Id="rId8" Type="http://schemas.openxmlformats.org/officeDocument/2006/relationships/notesSlide" Target="../notesSlides/notesSlide41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svg"/><Relationship Id="rId3" Type="http://schemas.openxmlformats.org/officeDocument/2006/relationships/image" Target="../media/image4.png"/><Relationship Id="rId4" Type="http://schemas.openxmlformats.org/officeDocument/2006/relationships/image" Target="../media/image5.svg"/><Relationship Id="rId5" Type="http://schemas.openxmlformats.org/officeDocument/2006/relationships/image" Target="../media/image9.png"/><Relationship Id="rId6" Type="http://schemas.openxmlformats.org/officeDocument/2006/relationships/image" Target="../media/image69.png"/><Relationship Id="rId7" Type="http://schemas.openxmlformats.org/officeDocument/2006/relationships/slideLayout" Target="../slideLayouts/slideLayout6.xml"/><Relationship Id="rId8" Type="http://schemas.openxmlformats.org/officeDocument/2006/relationships/notesSlide" Target="../notesSlides/notesSlide42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svg"/><Relationship Id="rId3" Type="http://schemas.openxmlformats.org/officeDocument/2006/relationships/image" Target="../media/image4.png"/><Relationship Id="rId4" Type="http://schemas.openxmlformats.org/officeDocument/2006/relationships/image" Target="../media/image5.svg"/><Relationship Id="rId5" Type="http://schemas.openxmlformats.org/officeDocument/2006/relationships/image" Target="../media/image9.png"/><Relationship Id="rId6" Type="http://schemas.openxmlformats.org/officeDocument/2006/relationships/image" Target="../media/image70.png"/><Relationship Id="rId7" Type="http://schemas.openxmlformats.org/officeDocument/2006/relationships/image" Target="../media/image71.png"/><Relationship Id="rId8" Type="http://schemas.openxmlformats.org/officeDocument/2006/relationships/slideLayout" Target="../slideLayouts/slideLayout6.xml"/><Relationship Id="rId9" Type="http://schemas.openxmlformats.org/officeDocument/2006/relationships/notesSlide" Target="../notesSlides/notesSlide43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svg"/><Relationship Id="rId3" Type="http://schemas.openxmlformats.org/officeDocument/2006/relationships/image" Target="../media/image4.png"/><Relationship Id="rId4" Type="http://schemas.openxmlformats.org/officeDocument/2006/relationships/image" Target="../media/image5.svg"/><Relationship Id="rId5" Type="http://schemas.openxmlformats.org/officeDocument/2006/relationships/image" Target="../media/image9.png"/><Relationship Id="rId6" Type="http://schemas.openxmlformats.org/officeDocument/2006/relationships/image" Target="../media/image72.png"/><Relationship Id="rId7" Type="http://schemas.openxmlformats.org/officeDocument/2006/relationships/slideLayout" Target="../slideLayouts/slideLayout6.xml"/><Relationship Id="rId8" Type="http://schemas.openxmlformats.org/officeDocument/2006/relationships/notesSlide" Target="../notesSlides/notesSlide44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svg"/><Relationship Id="rId3" Type="http://schemas.openxmlformats.org/officeDocument/2006/relationships/image" Target="../media/image4.png"/><Relationship Id="rId4" Type="http://schemas.openxmlformats.org/officeDocument/2006/relationships/image" Target="../media/image5.svg"/><Relationship Id="rId5" Type="http://schemas.openxmlformats.org/officeDocument/2006/relationships/image" Target="../media/image9.png"/><Relationship Id="rId6" Type="http://schemas.openxmlformats.org/officeDocument/2006/relationships/image" Target="../media/image73.png"/><Relationship Id="rId7" Type="http://schemas.openxmlformats.org/officeDocument/2006/relationships/slideLayout" Target="../slideLayouts/slideLayout6.xml"/><Relationship Id="rId8" Type="http://schemas.openxmlformats.org/officeDocument/2006/relationships/notesSlide" Target="../notesSlides/notesSlide45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5.svg"/><Relationship Id="rId3" Type="http://schemas.openxmlformats.org/officeDocument/2006/relationships/hyperlink" Target="https://pastebin.com/fbW8wUZ7" TargetMode="External"/><Relationship Id="rId4" Type="http://schemas.openxmlformats.org/officeDocument/2006/relationships/image" Target="../media/image74.png"/><Relationship Id="rId5" Type="http://schemas.openxmlformats.org/officeDocument/2006/relationships/slideLayout" Target="../slideLayouts/slideLayout4.xml"/><Relationship Id="rId6" Type="http://schemas.openxmlformats.org/officeDocument/2006/relationships/notesSlide" Target="../notesSlides/notesSlide46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image" Target="../media/image5.svg"/><Relationship Id="rId4" Type="http://schemas.openxmlformats.org/officeDocument/2006/relationships/slideLayout" Target="../slideLayouts/slideLayout4.xml"/><Relationship Id="rId5" Type="http://schemas.openxmlformats.org/officeDocument/2006/relationships/notesSlide" Target="../notesSlides/notesSlide47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svg"/><Relationship Id="rId3" Type="http://schemas.openxmlformats.org/officeDocument/2006/relationships/image" Target="../media/image4.png"/><Relationship Id="rId4" Type="http://schemas.openxmlformats.org/officeDocument/2006/relationships/image" Target="../media/image5.svg"/><Relationship Id="rId5" Type="http://schemas.openxmlformats.org/officeDocument/2006/relationships/image" Target="../media/image9.png"/><Relationship Id="rId6" Type="http://schemas.openxmlformats.org/officeDocument/2006/relationships/slideLayout" Target="../slideLayouts/slideLayout6.xml"/><Relationship Id="rId7" Type="http://schemas.openxmlformats.org/officeDocument/2006/relationships/notesSlide" Target="../notesSlides/notesSlide48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svg"/><Relationship Id="rId3" Type="http://schemas.openxmlformats.org/officeDocument/2006/relationships/image" Target="../media/image4.png"/><Relationship Id="rId4" Type="http://schemas.openxmlformats.org/officeDocument/2006/relationships/image" Target="../media/image5.svg"/><Relationship Id="rId5" Type="http://schemas.openxmlformats.org/officeDocument/2006/relationships/image" Target="../media/image9.png"/><Relationship Id="rId6" Type="http://schemas.openxmlformats.org/officeDocument/2006/relationships/image" Target="../media/image75.png"/><Relationship Id="rId7" Type="http://schemas.openxmlformats.org/officeDocument/2006/relationships/image" Target="../media/image76.png"/><Relationship Id="rId8" Type="http://schemas.openxmlformats.org/officeDocument/2006/relationships/image" Target="../media/image77.png"/><Relationship Id="rId9" Type="http://schemas.openxmlformats.org/officeDocument/2006/relationships/slideLayout" Target="../slideLayouts/slideLayout6.xml"/><Relationship Id="rId10" Type="http://schemas.openxmlformats.org/officeDocument/2006/relationships/notesSlide" Target="../notesSlides/notesSlide49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svg"/><Relationship Id="rId3" Type="http://schemas.openxmlformats.org/officeDocument/2006/relationships/image" Target="../media/image4.png"/><Relationship Id="rId4" Type="http://schemas.openxmlformats.org/officeDocument/2006/relationships/image" Target="../media/image5.svg"/><Relationship Id="rId5" Type="http://schemas.openxmlformats.org/officeDocument/2006/relationships/image" Target="../media/image9.png"/><Relationship Id="rId6" Type="http://schemas.openxmlformats.org/officeDocument/2006/relationships/slideLayout" Target="../slideLayouts/slideLayout6.xml"/><Relationship Id="rId7" Type="http://schemas.openxmlformats.org/officeDocument/2006/relationships/notesSlide" Target="../notesSlides/notesSlide5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svg"/><Relationship Id="rId3" Type="http://schemas.openxmlformats.org/officeDocument/2006/relationships/image" Target="../media/image4.png"/><Relationship Id="rId4" Type="http://schemas.openxmlformats.org/officeDocument/2006/relationships/image" Target="../media/image5.svg"/><Relationship Id="rId5" Type="http://schemas.openxmlformats.org/officeDocument/2006/relationships/image" Target="../media/image9.png"/><Relationship Id="rId6" Type="http://schemas.openxmlformats.org/officeDocument/2006/relationships/image" Target="../media/image78.png"/><Relationship Id="rId7" Type="http://schemas.openxmlformats.org/officeDocument/2006/relationships/image" Target="../media/image79.png"/><Relationship Id="rId8" Type="http://schemas.openxmlformats.org/officeDocument/2006/relationships/slideLayout" Target="../slideLayouts/slideLayout6.xml"/><Relationship Id="rId9" Type="http://schemas.openxmlformats.org/officeDocument/2006/relationships/notesSlide" Target="../notesSlides/notesSlide50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svg"/><Relationship Id="rId3" Type="http://schemas.openxmlformats.org/officeDocument/2006/relationships/image" Target="../media/image4.png"/><Relationship Id="rId4" Type="http://schemas.openxmlformats.org/officeDocument/2006/relationships/image" Target="../media/image5.svg"/><Relationship Id="rId5" Type="http://schemas.openxmlformats.org/officeDocument/2006/relationships/image" Target="../media/image9.png"/><Relationship Id="rId6" Type="http://schemas.openxmlformats.org/officeDocument/2006/relationships/image" Target="../media/image80.png"/><Relationship Id="rId7" Type="http://schemas.openxmlformats.org/officeDocument/2006/relationships/hyperlink" Target="https://refactoring.guru/design-patterns/observer" TargetMode="External"/><Relationship Id="rId8" Type="http://schemas.openxmlformats.org/officeDocument/2006/relationships/slideLayout" Target="../slideLayouts/slideLayout6.xml"/><Relationship Id="rId9" Type="http://schemas.openxmlformats.org/officeDocument/2006/relationships/notesSlide" Target="../notesSlides/notesSlide51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svg"/><Relationship Id="rId3" Type="http://schemas.openxmlformats.org/officeDocument/2006/relationships/image" Target="../media/image4.png"/><Relationship Id="rId4" Type="http://schemas.openxmlformats.org/officeDocument/2006/relationships/image" Target="../media/image5.svg"/><Relationship Id="rId5" Type="http://schemas.openxmlformats.org/officeDocument/2006/relationships/image" Target="../media/image9.png"/><Relationship Id="rId6" Type="http://schemas.openxmlformats.org/officeDocument/2006/relationships/hyperlink" Target="https://refactoring.guru/design-patterns/observer" TargetMode="External"/><Relationship Id="rId7" Type="http://schemas.openxmlformats.org/officeDocument/2006/relationships/image" Target="../media/image81.png"/><Relationship Id="rId8" Type="http://schemas.openxmlformats.org/officeDocument/2006/relationships/image" Target="../media/image82.png"/><Relationship Id="rId9" Type="http://schemas.openxmlformats.org/officeDocument/2006/relationships/hyperlink" Target="https://refactoring.guru/design-patterns/observer" TargetMode="External"/><Relationship Id="rId10" Type="http://schemas.openxmlformats.org/officeDocument/2006/relationships/slideLayout" Target="../slideLayouts/slideLayout6.xml"/><Relationship Id="rId11" Type="http://schemas.openxmlformats.org/officeDocument/2006/relationships/notesSlide" Target="../notesSlides/notesSlide52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svg"/><Relationship Id="rId3" Type="http://schemas.openxmlformats.org/officeDocument/2006/relationships/image" Target="../media/image4.png"/><Relationship Id="rId4" Type="http://schemas.openxmlformats.org/officeDocument/2006/relationships/image" Target="../media/image5.svg"/><Relationship Id="rId5" Type="http://schemas.openxmlformats.org/officeDocument/2006/relationships/image" Target="../media/image9.png"/><Relationship Id="rId6" Type="http://schemas.openxmlformats.org/officeDocument/2006/relationships/image" Target="../media/image83.png"/><Relationship Id="rId7" Type="http://schemas.openxmlformats.org/officeDocument/2006/relationships/image" Target="../media/image84.png"/><Relationship Id="rId8" Type="http://schemas.openxmlformats.org/officeDocument/2006/relationships/image" Target="../media/image85.png"/><Relationship Id="rId9" Type="http://schemas.openxmlformats.org/officeDocument/2006/relationships/image" Target="../media/image86.png"/><Relationship Id="rId10" Type="http://schemas.openxmlformats.org/officeDocument/2006/relationships/hyperlink" Target="https://refactoring.guru/design-patterns/observer" TargetMode="External"/><Relationship Id="rId11" Type="http://schemas.openxmlformats.org/officeDocument/2006/relationships/image" Target="../media/image87.png"/><Relationship Id="rId12" Type="http://schemas.openxmlformats.org/officeDocument/2006/relationships/slideLayout" Target="../slideLayouts/slideLayout6.xml"/><Relationship Id="rId13" Type="http://schemas.openxmlformats.org/officeDocument/2006/relationships/notesSlide" Target="../notesSlides/notesSlide53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svg"/><Relationship Id="rId3" Type="http://schemas.openxmlformats.org/officeDocument/2006/relationships/image" Target="../media/image4.png"/><Relationship Id="rId4" Type="http://schemas.openxmlformats.org/officeDocument/2006/relationships/image" Target="../media/image5.svg"/><Relationship Id="rId5" Type="http://schemas.openxmlformats.org/officeDocument/2006/relationships/image" Target="../media/image9.png"/><Relationship Id="rId6" Type="http://schemas.openxmlformats.org/officeDocument/2006/relationships/hyperlink" Target="https://refactoring.guru/design-patterns/observer" TargetMode="External"/><Relationship Id="rId7" Type="http://schemas.openxmlformats.org/officeDocument/2006/relationships/image" Target="../media/image88.png"/><Relationship Id="rId8" Type="http://schemas.openxmlformats.org/officeDocument/2006/relationships/image" Target="../media/image89.png"/><Relationship Id="rId9" Type="http://schemas.openxmlformats.org/officeDocument/2006/relationships/image" Target="../media/image90.png"/><Relationship Id="rId10" Type="http://schemas.openxmlformats.org/officeDocument/2006/relationships/slideLayout" Target="../slideLayouts/slideLayout6.xml"/><Relationship Id="rId11" Type="http://schemas.openxmlformats.org/officeDocument/2006/relationships/notesSlide" Target="../notesSlides/notesSlide54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svg"/><Relationship Id="rId3" Type="http://schemas.openxmlformats.org/officeDocument/2006/relationships/image" Target="../media/image4.png"/><Relationship Id="rId4" Type="http://schemas.openxmlformats.org/officeDocument/2006/relationships/image" Target="../media/image5.svg"/><Relationship Id="rId5" Type="http://schemas.openxmlformats.org/officeDocument/2006/relationships/image" Target="../media/image9.png"/><Relationship Id="rId6" Type="http://schemas.openxmlformats.org/officeDocument/2006/relationships/hyperlink" Target="https://refactoring.guru/design-patterns/observer" TargetMode="External"/><Relationship Id="rId7" Type="http://schemas.openxmlformats.org/officeDocument/2006/relationships/image" Target="../media/image91.png"/><Relationship Id="rId8" Type="http://schemas.openxmlformats.org/officeDocument/2006/relationships/image" Target="../media/image92.png"/><Relationship Id="rId9" Type="http://schemas.openxmlformats.org/officeDocument/2006/relationships/image" Target="../media/image93.png"/><Relationship Id="rId10" Type="http://schemas.openxmlformats.org/officeDocument/2006/relationships/image" Target="../media/image94.png"/><Relationship Id="rId11" Type="http://schemas.openxmlformats.org/officeDocument/2006/relationships/slideLayout" Target="../slideLayouts/slideLayout6.xml"/><Relationship Id="rId12" Type="http://schemas.openxmlformats.org/officeDocument/2006/relationships/notesSlide" Target="../notesSlides/notesSlide55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5.svg"/><Relationship Id="rId3" Type="http://schemas.openxmlformats.org/officeDocument/2006/relationships/hyperlink" Target="https://pastebin.com/9r9ADsaQ" TargetMode="External"/><Relationship Id="rId4" Type="http://schemas.openxmlformats.org/officeDocument/2006/relationships/hyperlink" Target="https://pkg.go.dev/net/http" TargetMode="External"/><Relationship Id="rId5" Type="http://schemas.openxmlformats.org/officeDocument/2006/relationships/hyperlink" Target="https://pkg.go.dev/encoding/csv" TargetMode="External"/><Relationship Id="rId6" Type="http://schemas.openxmlformats.org/officeDocument/2006/relationships/slideLayout" Target="../slideLayouts/slideLayout4.xml"/><Relationship Id="rId7" Type="http://schemas.openxmlformats.org/officeDocument/2006/relationships/notesSlide" Target="../notesSlides/notesSlide56.xml"/>
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image" Target="../media/image5.svg"/><Relationship Id="rId4" Type="http://schemas.openxmlformats.org/officeDocument/2006/relationships/slideLayout" Target="../slideLayouts/slideLayout4.xml"/><Relationship Id="rId5" Type="http://schemas.openxmlformats.org/officeDocument/2006/relationships/notesSlide" Target="../notesSlides/notesSlide57.xml"/>
</Relationships>
</file>

<file path=ppt/slides/_rels/slide58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image" Target="../media/image5.svg"/><Relationship Id="rId4" Type="http://schemas.openxmlformats.org/officeDocument/2006/relationships/slideLayout" Target="../slideLayouts/slideLayout4.xml"/><Relationship Id="rId5" Type="http://schemas.openxmlformats.org/officeDocument/2006/relationships/notesSlide" Target="../notesSlides/notesSlide58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image" Target="../media/image5.svg"/><Relationship Id="rId4" Type="http://schemas.openxmlformats.org/officeDocument/2006/relationships/slideLayout" Target="../slideLayouts/slideLayout4.xml"/><Relationship Id="rId5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svg"/><Relationship Id="rId3" Type="http://schemas.openxmlformats.org/officeDocument/2006/relationships/image" Target="../media/image4.png"/><Relationship Id="rId4" Type="http://schemas.openxmlformats.org/officeDocument/2006/relationships/image" Target="../media/image5.svg"/><Relationship Id="rId5" Type="http://schemas.openxmlformats.org/officeDocument/2006/relationships/hyperlink" Target="https://go.dev/" TargetMode="External"/><Relationship Id="rId6" Type="http://schemas.openxmlformats.org/officeDocument/2006/relationships/image" Target="../media/image9.png"/><Relationship Id="rId7" Type="http://schemas.openxmlformats.org/officeDocument/2006/relationships/image" Target="../media/image11.png"/><Relationship Id="rId8" Type="http://schemas.openxmlformats.org/officeDocument/2006/relationships/image" Target="../media/image12.png"/><Relationship Id="rId9" Type="http://schemas.openxmlformats.org/officeDocument/2006/relationships/slideLayout" Target="../slideLayouts/slideLayout6.xml"/><Relationship Id="rId10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svg"/><Relationship Id="rId3" Type="http://schemas.openxmlformats.org/officeDocument/2006/relationships/image" Target="../media/image4.png"/><Relationship Id="rId4" Type="http://schemas.openxmlformats.org/officeDocument/2006/relationships/image" Target="../media/image5.svg"/><Relationship Id="rId5" Type="http://schemas.openxmlformats.org/officeDocument/2006/relationships/image" Target="../media/image9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slideLayout" Target="../slideLayouts/slideLayout6.xml"/><Relationship Id="rId9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svg"/><Relationship Id="rId3" Type="http://schemas.openxmlformats.org/officeDocument/2006/relationships/image" Target="../media/image4.png"/><Relationship Id="rId4" Type="http://schemas.openxmlformats.org/officeDocument/2006/relationships/image" Target="../media/image5.svg"/><Relationship Id="rId5" Type="http://schemas.openxmlformats.org/officeDocument/2006/relationships/image" Target="../media/image9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8" Type="http://schemas.openxmlformats.org/officeDocument/2006/relationships/slideLayout" Target="../slideLayouts/slideLayout6.xml"/><Relationship Id="rId9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5054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extBox 2"/>
          <p:cNvSpPr/>
          <p:nvPr/>
        </p:nvSpPr>
        <p:spPr>
          <a:xfrm>
            <a:off x="1130040" y="3277080"/>
            <a:ext cx="11354400" cy="3003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7883"/>
              </a:lnSpc>
            </a:pPr>
            <a:r>
              <a:rPr b="0" lang="en-GB" sz="5630" strike="noStrike" u="none">
                <a:solidFill>
                  <a:schemeClr val="accent6"/>
                </a:solidFill>
                <a:effectLst/>
                <a:uFillTx/>
                <a:latin typeface="Poppins Semi-Bold"/>
              </a:rPr>
              <a:t>InHolland Golang 2025</a:t>
            </a:r>
            <a:endParaRPr b="0" lang="en-US" sz="563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defTabSz="914400">
              <a:lnSpc>
                <a:spcPts val="7883"/>
              </a:lnSpc>
            </a:pPr>
            <a:r>
              <a:rPr b="0" lang="en-GB" sz="4160" strike="noStrike" u="none">
                <a:solidFill>
                  <a:srgbClr val="f1f1f3"/>
                </a:solidFill>
                <a:effectLst/>
                <a:uFillTx/>
                <a:latin typeface="Poppins Semi-Bold"/>
              </a:rPr>
              <a:t>A hands-on introduction to Go in </a:t>
            </a:r>
            <a:br>
              <a:rPr sz="4160"/>
            </a:br>
            <a:r>
              <a:rPr b="0" lang="en-GB" sz="4160" strike="noStrike" u="none">
                <a:solidFill>
                  <a:srgbClr val="f1f1f3"/>
                </a:solidFill>
                <a:effectLst/>
                <a:uFillTx/>
                <a:latin typeface="Poppins Semi-Bold"/>
              </a:rPr>
              <a:t>one day!</a:t>
            </a:r>
            <a:endParaRPr b="0" lang="en-US" sz="416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grpSp>
        <p:nvGrpSpPr>
          <p:cNvPr id="79" name="Group 3"/>
          <p:cNvGrpSpPr/>
          <p:nvPr/>
        </p:nvGrpSpPr>
        <p:grpSpPr>
          <a:xfrm>
            <a:off x="11482200" y="1690920"/>
            <a:ext cx="5848560" cy="6108120"/>
            <a:chOff x="11482200" y="1690920"/>
            <a:chExt cx="5848560" cy="6108120"/>
          </a:xfrm>
        </p:grpSpPr>
        <p:sp>
          <p:nvSpPr>
            <p:cNvPr id="80" name="Freeform 4"/>
            <p:cNvSpPr/>
            <p:nvPr/>
          </p:nvSpPr>
          <p:spPr>
            <a:xfrm>
              <a:off x="11482200" y="1690920"/>
              <a:ext cx="5848560" cy="6108120"/>
            </a:xfrm>
            <a:custGeom>
              <a:avLst/>
              <a:gdLst>
                <a:gd name="textAreaLeft" fmla="*/ 0 w 5848560"/>
                <a:gd name="textAreaRight" fmla="*/ 5848920 w 5848560"/>
                <a:gd name="textAreaTop" fmla="*/ 0 h 6108120"/>
                <a:gd name="textAreaBottom" fmla="*/ 6108480 h 6108120"/>
              </a:gdLst>
              <a:ahLst/>
              <a:cxnLst/>
              <a:rect l="textAreaLeft" t="textAreaTop" r="textAreaRight" b="textAreaBottom"/>
              <a:pathLst>
                <a:path w="7618603" h="7956550">
                  <a:moveTo>
                    <a:pt x="0" y="0"/>
                  </a:moveTo>
                  <a:lnTo>
                    <a:pt x="7618603" y="0"/>
                  </a:lnTo>
                  <a:lnTo>
                    <a:pt x="7618603" y="7956550"/>
                  </a:lnTo>
                  <a:lnTo>
                    <a:pt x="0" y="795655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1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40" strike="noStrike" u="none">
                <a:solidFill>
                  <a:schemeClr val="dk1"/>
                </a:solidFill>
                <a:effectLst/>
                <a:uFillTx/>
                <a:latin typeface="Calibri"/>
              </a:endParaRPr>
            </a:p>
          </p:txBody>
        </p:sp>
      </p:grpSp>
      <p:sp>
        <p:nvSpPr>
          <p:cNvPr id="81" name="Freeform 5"/>
          <p:cNvSpPr/>
          <p:nvPr/>
        </p:nvSpPr>
        <p:spPr>
          <a:xfrm>
            <a:off x="1053000" y="931680"/>
            <a:ext cx="4098600" cy="603360"/>
          </a:xfrm>
          <a:custGeom>
            <a:avLst/>
            <a:gdLst>
              <a:gd name="textAreaLeft" fmla="*/ 0 w 4098600"/>
              <a:gd name="textAreaRight" fmla="*/ 4098960 w 4098600"/>
              <a:gd name="textAreaTop" fmla="*/ 0 h 603360"/>
              <a:gd name="textAreaBottom" fmla="*/ 603720 h 603360"/>
            </a:gdLst>
            <a:ahLst/>
            <a:cxnLst/>
            <a:rect l="textAreaLeft" t="textAreaTop" r="textAreaRight" b="textAreaBottom"/>
            <a:pathLst>
              <a:path w="4004526" h="589757">
                <a:moveTo>
                  <a:pt x="0" y="0"/>
                </a:moveTo>
                <a:lnTo>
                  <a:pt x="4004526" y="0"/>
                </a:lnTo>
                <a:lnTo>
                  <a:pt x="4004526" y="589757"/>
                </a:lnTo>
                <a:lnTo>
                  <a:pt x="0" y="589757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4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cxnSp>
        <p:nvCxnSpPr>
          <p:cNvPr id="82" name="Straight Connector 5"/>
          <p:cNvCxnSpPr/>
          <p:nvPr/>
        </p:nvCxnSpPr>
        <p:spPr>
          <a:xfrm flipH="1">
            <a:off x="1130040" y="6667200"/>
            <a:ext cx="8382600" cy="360"/>
          </a:xfrm>
          <a:prstGeom prst="straightConnector1">
            <a:avLst/>
          </a:prstGeom>
          <a:ln w="76320">
            <a:solidFill>
              <a:schemeClr val="lt2"/>
            </a:solidFill>
            <a:round/>
          </a:ln>
        </p:spPr>
      </p:cxnSp>
      <p:sp>
        <p:nvSpPr>
          <p:cNvPr id="83" name="TextBox 11"/>
          <p:cNvSpPr/>
          <p:nvPr/>
        </p:nvSpPr>
        <p:spPr>
          <a:xfrm>
            <a:off x="1053000" y="6797520"/>
            <a:ext cx="9358920" cy="1091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ts val="7883"/>
              </a:lnSpc>
            </a:pPr>
            <a:r>
              <a:rPr b="0" lang="en-GB" sz="4160" strike="noStrike" u="none">
                <a:solidFill>
                  <a:schemeClr val="accent4"/>
                </a:solidFill>
                <a:effectLst/>
                <a:uFillTx/>
                <a:latin typeface="Poppins Semi-Bold"/>
              </a:rPr>
              <a:t>Mitchel Koster</a:t>
            </a:r>
            <a:endParaRPr b="0" lang="en-US" sz="416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84" name="TextBox 7"/>
          <p:cNvSpPr/>
          <p:nvPr/>
        </p:nvSpPr>
        <p:spPr>
          <a:xfrm>
            <a:off x="10462320" y="9408240"/>
            <a:ext cx="8210880" cy="63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457200" defTabSz="914400">
              <a:lnSpc>
                <a:spcPct val="150000"/>
              </a:lnSpc>
            </a:pPr>
            <a:r>
              <a:rPr b="0" lang="en-NL" sz="2400" strike="noStrike" u="sng">
                <a:solidFill>
                  <a:schemeClr val="accent1"/>
                </a:solidFill>
                <a:effectLst/>
                <a:uFillTx/>
                <a:latin typeface="Calibri"/>
              </a:rPr>
              <a:t>https://github.com/mitchelkoster/inholland-2025</a:t>
            </a:r>
            <a:endParaRPr b="0" lang="en-US" sz="2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Freeform 31"/>
          <p:cNvSpPr/>
          <p:nvPr/>
        </p:nvSpPr>
        <p:spPr>
          <a:xfrm>
            <a:off x="1739880" y="498600"/>
            <a:ext cx="15486840" cy="1528200"/>
          </a:xfrm>
          <a:custGeom>
            <a:avLst/>
            <a:gdLst>
              <a:gd name="textAreaLeft" fmla="*/ 0 w 15486840"/>
              <a:gd name="textAreaRight" fmla="*/ 15487200 w 15486840"/>
              <a:gd name="textAreaTop" fmla="*/ 0 h 1528200"/>
              <a:gd name="textAreaBottom" fmla="*/ 1528560 h 1528200"/>
            </a:gdLst>
            <a:ahLst/>
            <a:cxnLst/>
            <a:rect l="textAreaLeft" t="textAreaTop" r="textAreaRight" b="textAreaBottom"/>
            <a:pathLst>
              <a:path w="15129861" h="1493264">
                <a:moveTo>
                  <a:pt x="0" y="0"/>
                </a:moveTo>
                <a:lnTo>
                  <a:pt x="15129861" y="0"/>
                </a:lnTo>
                <a:lnTo>
                  <a:pt x="15129861" y="1493264"/>
                </a:lnTo>
                <a:lnTo>
                  <a:pt x="0" y="149326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spAutoFit/>
          </a:bodyPr>
          <a:p>
            <a:endParaRPr b="0" lang="en-US" sz="4610" strike="noStrike" u="none">
              <a:solidFill>
                <a:schemeClr val="lt1"/>
              </a:solidFill>
              <a:effectLst/>
              <a:uFillTx/>
              <a:latin typeface="Poppins Semi-Bold"/>
            </a:endParaRPr>
          </a:p>
        </p:txBody>
      </p:sp>
      <p:sp>
        <p:nvSpPr>
          <p:cNvPr id="138" name="TextBox 34"/>
          <p:cNvSpPr/>
          <p:nvPr/>
        </p:nvSpPr>
        <p:spPr>
          <a:xfrm>
            <a:off x="3197880" y="613080"/>
            <a:ext cx="12760200" cy="62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36000">
              <a:lnSpc>
                <a:spcPts val="4912"/>
              </a:lnSpc>
              <a:spcBef>
                <a:spcPts val="1191"/>
              </a:spcBef>
              <a:spcAft>
                <a:spcPts val="992"/>
              </a:spcAft>
            </a:pPr>
            <a:r>
              <a:rPr b="0" lang="en-US" sz="4610" strike="noStrike" u="none">
                <a:solidFill>
                  <a:schemeClr val="lt1"/>
                </a:solidFill>
                <a:effectLst/>
                <a:uFillTx/>
                <a:latin typeface="Poppins Semi-Bold"/>
              </a:rPr>
              <a:t>Understand Go Modules and Packages</a:t>
            </a:r>
            <a:endParaRPr b="0" lang="en-US" sz="461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9" name="Freeform 32"/>
          <p:cNvSpPr/>
          <p:nvPr/>
        </p:nvSpPr>
        <p:spPr>
          <a:xfrm>
            <a:off x="16071840" y="9673920"/>
            <a:ext cx="2347560" cy="345600"/>
          </a:xfrm>
          <a:custGeom>
            <a:avLst/>
            <a:gdLst>
              <a:gd name="textAreaLeft" fmla="*/ 0 w 2347560"/>
              <a:gd name="textAreaRight" fmla="*/ 2347920 w 2347560"/>
              <a:gd name="textAreaTop" fmla="*/ 0 h 345600"/>
              <a:gd name="textAreaBottom" fmla="*/ 345960 h 345600"/>
            </a:gdLst>
            <a:ahLst/>
            <a:cxnLst/>
            <a:rect l="textAreaLeft" t="textAreaTop" r="textAreaRight" b="textAreaBottom"/>
            <a:pathLst>
              <a:path w="2293806" h="337815">
                <a:moveTo>
                  <a:pt x="0" y="0"/>
                </a:moveTo>
                <a:lnTo>
                  <a:pt x="2293806" y="0"/>
                </a:lnTo>
                <a:lnTo>
                  <a:pt x="2293806" y="337815"/>
                </a:lnTo>
                <a:lnTo>
                  <a:pt x="0" y="337815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40" strike="noStrike" u="non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140" name="TextBox 35"/>
          <p:cNvSpPr/>
          <p:nvPr/>
        </p:nvSpPr>
        <p:spPr>
          <a:xfrm>
            <a:off x="2057400" y="2286000"/>
            <a:ext cx="7086600" cy="9877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457200" defTabSz="914400">
              <a:lnSpc>
                <a:spcPct val="200000"/>
              </a:lnSpc>
            </a:pPr>
            <a:r>
              <a:rPr b="1" lang="en-GB" sz="3600" strike="noStrike" u="none">
                <a:solidFill>
                  <a:schemeClr val="accent6"/>
                </a:solidFill>
                <a:effectLst/>
                <a:uFillTx/>
                <a:latin typeface="Calibri"/>
                <a:ea typeface="Noto Sans CJK SC"/>
              </a:rPr>
              <a:t>Go Modules &amp; Packages</a:t>
            </a:r>
            <a:endParaRPr b="0" lang="en-US" sz="3600" strike="noStrike" u="none">
              <a:solidFill>
                <a:srgbClr val="000000"/>
              </a:solidFill>
              <a:effectLst/>
              <a:uFillTx/>
              <a:latin typeface="Arial"/>
              <a:ea typeface="Noto Sans CJK SC"/>
            </a:endParaRPr>
          </a:p>
          <a:p>
            <a:pPr marL="457200" defTabSz="914400">
              <a:lnSpc>
                <a:spcPct val="200000"/>
              </a:lnSpc>
            </a:pPr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  <a:ea typeface="Noto Sans CJK SC"/>
              </a:rPr>
              <a:t>A </a:t>
            </a:r>
            <a:r>
              <a:rPr b="0" lang="en-GB" sz="2400" strike="noStrike" u="none">
                <a:solidFill>
                  <a:srgbClr val="729fcf"/>
                </a:solidFill>
                <a:effectLst/>
                <a:uFillTx/>
                <a:latin typeface="Calibri"/>
                <a:ea typeface="Noto Sans CJK SC"/>
              </a:rPr>
              <a:t>module</a:t>
            </a:r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  <a:ea typeface="Noto Sans CJK SC"/>
              </a:rPr>
              <a:t> is a Go project or a </a:t>
            </a:r>
            <a:r>
              <a:rPr b="0" i="1" lang="en-GB" sz="2400" strike="noStrike" u="none">
                <a:solidFill>
                  <a:schemeClr val="lt1"/>
                </a:solidFill>
                <a:effectLst/>
                <a:uFillTx/>
                <a:latin typeface="Calibri"/>
                <a:ea typeface="Noto Sans CJK SC"/>
              </a:rPr>
              <a:t>“container of dependencies” (third party code). A </a:t>
            </a:r>
            <a:r>
              <a:rPr b="0" lang="en-GB" sz="2400" strike="noStrike" u="none">
                <a:solidFill>
                  <a:srgbClr val="729fcf"/>
                </a:solidFill>
                <a:effectLst/>
                <a:uFillTx/>
                <a:latin typeface="Calibri"/>
                <a:ea typeface="Noto Sans CJK SC"/>
              </a:rPr>
              <a:t>package</a:t>
            </a:r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  <a:ea typeface="Noto Sans CJK SC"/>
              </a:rPr>
              <a:t> is a “name space” within your program.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  <a:ea typeface="Noto Sans CJK SC"/>
            </a:endParaRPr>
          </a:p>
          <a:p>
            <a:pPr marL="457200" defTabSz="914400">
              <a:lnSpc>
                <a:spcPct val="200000"/>
              </a:lnSpc>
            </a:pP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  <a:ea typeface="Noto Sans CJK SC"/>
            </a:endParaRPr>
          </a:p>
          <a:p>
            <a:pPr marL="457200" defTabSz="914400">
              <a:lnSpc>
                <a:spcPct val="200000"/>
              </a:lnSpc>
            </a:pPr>
            <a:r>
              <a:rPr b="1" lang="en-GB" sz="2400" strike="noStrike" u="none">
                <a:solidFill>
                  <a:srgbClr val="ff8000"/>
                </a:solidFill>
                <a:effectLst/>
                <a:uFillTx/>
                <a:latin typeface="Calibri"/>
                <a:ea typeface="Noto Sans CJK SC"/>
              </a:rPr>
              <a:t>To import a module: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  <a:ea typeface="Noto Sans CJK SC"/>
            </a:endParaRPr>
          </a:p>
          <a:p>
            <a:pPr marL="457200" defTabSz="914400">
              <a:lnSpc>
                <a:spcPct val="200000"/>
              </a:lnSpc>
              <a:buClr>
                <a:srgbClr val="ffffff"/>
              </a:buClr>
              <a:buFont typeface="OpenSymbol"/>
              <a:buAutoNum type="arabicParenR"/>
            </a:pPr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  <a:ea typeface="Noto Sans CJK SC"/>
              </a:rPr>
              <a:t> Initialize your project as module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  <a:ea typeface="Noto Sans CJK SC"/>
            </a:endParaRPr>
          </a:p>
          <a:p>
            <a:pPr marL="457200" defTabSz="914400">
              <a:lnSpc>
                <a:spcPct val="200000"/>
              </a:lnSpc>
              <a:buClr>
                <a:srgbClr val="ffffff"/>
              </a:buClr>
              <a:buFont typeface="OpenSymbol"/>
              <a:buAutoNum type="arabicParenR"/>
            </a:pPr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  <a:ea typeface="Noto Sans CJK SC"/>
              </a:rPr>
              <a:t> Use the go tool kit to “get” code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  <a:ea typeface="Noto Sans CJK SC"/>
            </a:endParaRPr>
          </a:p>
          <a:p>
            <a:pPr marL="457200" defTabSz="914400">
              <a:lnSpc>
                <a:spcPct val="200000"/>
              </a:lnSpc>
              <a:buClr>
                <a:srgbClr val="ffffff"/>
              </a:buClr>
              <a:buFont typeface="OpenSymbol"/>
              <a:buAutoNum type="arabicParenR"/>
            </a:pPr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  <a:ea typeface="Noto Sans CJK SC"/>
              </a:rPr>
              <a:t> Maintain dependencies in </a:t>
            </a:r>
            <a:r>
              <a:rPr b="0" lang="en-GB" sz="2400" strike="noStrike" u="none">
                <a:solidFill>
                  <a:srgbClr val="729fcf"/>
                </a:solidFill>
                <a:effectLst/>
                <a:uFillTx/>
                <a:latin typeface="Calibri"/>
                <a:ea typeface="Noto Sans CJK SC"/>
              </a:rPr>
              <a:t>go.mod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  <a:ea typeface="Noto Sans CJK SC"/>
            </a:endParaRPr>
          </a:p>
          <a:p>
            <a:pPr marL="457200" defTabSz="914400">
              <a:lnSpc>
                <a:spcPct val="200000"/>
              </a:lnSpc>
            </a:pPr>
            <a:endParaRPr b="0" lang="en-US" sz="3600" strike="noStrike" u="none">
              <a:solidFill>
                <a:srgbClr val="000000"/>
              </a:solidFill>
              <a:effectLst/>
              <a:uFillTx/>
              <a:latin typeface="Arial"/>
              <a:ea typeface="Noto Sans CJK SC"/>
            </a:endParaRPr>
          </a:p>
          <a:p>
            <a:pPr marL="457200" defTabSz="914400">
              <a:lnSpc>
                <a:spcPct val="200000"/>
              </a:lnSpc>
              <a:spcBef>
                <a:spcPts val="1191"/>
              </a:spcBef>
              <a:spcAft>
                <a:spcPts val="992"/>
              </a:spcAft>
            </a:pP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  <a:ea typeface="Noto Sans CJK SC"/>
            </a:endParaRPr>
          </a:p>
          <a:p>
            <a:pPr defTabSz="914400">
              <a:lnSpc>
                <a:spcPct val="200000"/>
              </a:lnSpc>
            </a:pP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  <a:ea typeface="Noto Sans CJK SC"/>
            </a:endParaRPr>
          </a:p>
        </p:txBody>
      </p:sp>
      <p:pic>
        <p:nvPicPr>
          <p:cNvPr id="141" name="" descr=""/>
          <p:cNvPicPr/>
          <p:nvPr/>
        </p:nvPicPr>
        <p:blipFill>
          <a:blip r:embed="rId5"/>
          <a:stretch/>
        </p:blipFill>
        <p:spPr>
          <a:xfrm>
            <a:off x="314640" y="4572000"/>
            <a:ext cx="1742760" cy="54478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42" name="" descr=""/>
          <p:cNvPicPr/>
          <p:nvPr/>
        </p:nvPicPr>
        <p:blipFill>
          <a:blip r:embed="rId6"/>
          <a:stretch/>
        </p:blipFill>
        <p:spPr>
          <a:xfrm>
            <a:off x="9277200" y="3657600"/>
            <a:ext cx="8553600" cy="19044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43" name="" descr=""/>
          <p:cNvPicPr/>
          <p:nvPr/>
        </p:nvPicPr>
        <p:blipFill>
          <a:blip r:embed="rId7"/>
          <a:stretch/>
        </p:blipFill>
        <p:spPr>
          <a:xfrm>
            <a:off x="9045360" y="5710320"/>
            <a:ext cx="8785440" cy="36622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44" name=""/>
          <p:cNvSpPr txBox="1"/>
          <p:nvPr/>
        </p:nvSpPr>
        <p:spPr>
          <a:xfrm>
            <a:off x="12801600" y="9601200"/>
            <a:ext cx="3039840" cy="346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spAutoFit/>
          </a:bodyPr>
          <a:p>
            <a:r>
              <a:rPr b="0" lang="en-US" sz="1800" strike="noStrike" u="none">
                <a:solidFill>
                  <a:srgbClr val="729fcf"/>
                </a:solidFill>
                <a:effectLst/>
                <a:uFillTx/>
                <a:latin typeface="Arial"/>
              </a:rPr>
              <a:t>https://github.com/fatih/color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p:transition spd="slow">
    <p:push dir="u"/>
  </p:transition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3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4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5054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TextBox 16"/>
          <p:cNvSpPr/>
          <p:nvPr/>
        </p:nvSpPr>
        <p:spPr>
          <a:xfrm>
            <a:off x="1130040" y="3277080"/>
            <a:ext cx="11354400" cy="1001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7883"/>
              </a:lnSpc>
            </a:pPr>
            <a:r>
              <a:rPr b="0" lang="en-GB" sz="5630" strike="noStrike" u="none">
                <a:solidFill>
                  <a:schemeClr val="accent6"/>
                </a:solidFill>
                <a:effectLst/>
                <a:uFillTx/>
                <a:latin typeface="Poppins Semi-Bold"/>
              </a:rPr>
              <a:t>0x02 - Language basics</a:t>
            </a:r>
            <a:endParaRPr b="1" lang="en-US" sz="563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grpSp>
        <p:nvGrpSpPr>
          <p:cNvPr id="146" name="Group 5"/>
          <p:cNvGrpSpPr/>
          <p:nvPr/>
        </p:nvGrpSpPr>
        <p:grpSpPr>
          <a:xfrm>
            <a:off x="11482200" y="1690920"/>
            <a:ext cx="5848560" cy="6108120"/>
            <a:chOff x="11482200" y="1690920"/>
            <a:chExt cx="5848560" cy="6108120"/>
          </a:xfrm>
        </p:grpSpPr>
        <p:sp>
          <p:nvSpPr>
            <p:cNvPr id="147" name="Freeform 16"/>
            <p:cNvSpPr/>
            <p:nvPr/>
          </p:nvSpPr>
          <p:spPr>
            <a:xfrm>
              <a:off x="11482200" y="1690920"/>
              <a:ext cx="5848560" cy="6108120"/>
            </a:xfrm>
            <a:custGeom>
              <a:avLst/>
              <a:gdLst>
                <a:gd name="textAreaLeft" fmla="*/ 0 w 5848560"/>
                <a:gd name="textAreaRight" fmla="*/ 5848920 w 5848560"/>
                <a:gd name="textAreaTop" fmla="*/ 0 h 6108120"/>
                <a:gd name="textAreaBottom" fmla="*/ 6108480 h 6108120"/>
              </a:gdLst>
              <a:ahLst/>
              <a:cxnLst/>
              <a:rect l="textAreaLeft" t="textAreaTop" r="textAreaRight" b="textAreaBottom"/>
              <a:pathLst>
                <a:path w="7618603" h="7956550">
                  <a:moveTo>
                    <a:pt x="0" y="0"/>
                  </a:moveTo>
                  <a:lnTo>
                    <a:pt x="7618603" y="0"/>
                  </a:lnTo>
                  <a:lnTo>
                    <a:pt x="7618603" y="7956550"/>
                  </a:lnTo>
                  <a:lnTo>
                    <a:pt x="0" y="795655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1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40" strike="noStrike" u="none">
                <a:solidFill>
                  <a:schemeClr val="dk1"/>
                </a:solidFill>
                <a:effectLst/>
                <a:uFillTx/>
                <a:latin typeface="Calibri"/>
              </a:endParaRPr>
            </a:p>
          </p:txBody>
        </p:sp>
      </p:grpSp>
      <p:sp>
        <p:nvSpPr>
          <p:cNvPr id="148" name="Freeform 17"/>
          <p:cNvSpPr/>
          <p:nvPr/>
        </p:nvSpPr>
        <p:spPr>
          <a:xfrm>
            <a:off x="1053000" y="931680"/>
            <a:ext cx="4098600" cy="603360"/>
          </a:xfrm>
          <a:custGeom>
            <a:avLst/>
            <a:gdLst>
              <a:gd name="textAreaLeft" fmla="*/ 0 w 4098600"/>
              <a:gd name="textAreaRight" fmla="*/ 4098960 w 4098600"/>
              <a:gd name="textAreaTop" fmla="*/ 0 h 603360"/>
              <a:gd name="textAreaBottom" fmla="*/ 603720 h 603360"/>
            </a:gdLst>
            <a:ahLst/>
            <a:cxnLst/>
            <a:rect l="textAreaLeft" t="textAreaTop" r="textAreaRight" b="textAreaBottom"/>
            <a:pathLst>
              <a:path w="4004526" h="589757">
                <a:moveTo>
                  <a:pt x="0" y="0"/>
                </a:moveTo>
                <a:lnTo>
                  <a:pt x="4004526" y="0"/>
                </a:lnTo>
                <a:lnTo>
                  <a:pt x="4004526" y="589757"/>
                </a:lnTo>
                <a:lnTo>
                  <a:pt x="0" y="589757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4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49" name="TextBox 17"/>
          <p:cNvSpPr/>
          <p:nvPr/>
        </p:nvSpPr>
        <p:spPr>
          <a:xfrm>
            <a:off x="914400" y="4390920"/>
            <a:ext cx="10972440" cy="2959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16000" indent="-216000" defTabSz="914400">
              <a:lnSpc>
                <a:spcPct val="150000"/>
              </a:lnSpc>
              <a:spcBef>
                <a:spcPts val="1191"/>
              </a:spcBef>
              <a:spcAft>
                <a:spcPts val="992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  <a:ea typeface="Noto Sans CJK SC"/>
              </a:rPr>
              <a:t>Minimal building blocks for writing simple programs:</a:t>
            </a:r>
            <a:endParaRPr b="0" lang="en-US" sz="2400" strike="noStrike" u="none">
              <a:solidFill>
                <a:srgbClr val="ffffff"/>
              </a:solidFill>
              <a:effectLst/>
              <a:uFillTx/>
              <a:latin typeface="Arial"/>
              <a:ea typeface="Noto Sans CJK SC"/>
            </a:endParaRPr>
          </a:p>
          <a:p>
            <a:pPr lvl="1" marL="800280" indent="-343080" defTabSz="914400">
              <a:lnSpc>
                <a:spcPct val="150000"/>
              </a:lnSpc>
              <a:buClr>
                <a:srgbClr val="ffffff"/>
              </a:buClr>
              <a:buFont typeface="Arial"/>
              <a:buChar char="•"/>
            </a:pPr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  <a:ea typeface="Noto Sans CJK SC"/>
              </a:rPr>
              <a:t>Variables, constants &amp; data types</a:t>
            </a:r>
            <a:endParaRPr b="0" lang="en-US" sz="2400" strike="noStrike" u="none">
              <a:solidFill>
                <a:srgbClr val="ffffff"/>
              </a:solidFill>
              <a:effectLst/>
              <a:uFillTx/>
              <a:latin typeface="Arial"/>
              <a:ea typeface="Noto Sans CJK SC"/>
            </a:endParaRPr>
          </a:p>
          <a:p>
            <a:pPr lvl="1" marL="800280" indent="-343080" defTabSz="914400">
              <a:lnSpc>
                <a:spcPct val="150000"/>
              </a:lnSpc>
              <a:buClr>
                <a:srgbClr val="ffffff"/>
              </a:buClr>
              <a:buFont typeface="Arial"/>
              <a:buChar char="•"/>
            </a:pPr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  <a:ea typeface="Noto Sans CJK SC"/>
              </a:rPr>
              <a:t>Control flows &amp; Defer</a:t>
            </a:r>
            <a:endParaRPr b="0" lang="en-US" sz="2400" strike="noStrike" u="none">
              <a:solidFill>
                <a:srgbClr val="ffffff"/>
              </a:solidFill>
              <a:effectLst/>
              <a:uFillTx/>
              <a:latin typeface="Arial"/>
              <a:ea typeface="Noto Sans CJK SC"/>
            </a:endParaRPr>
          </a:p>
          <a:p>
            <a:pPr lvl="1" marL="800280" indent="-343080" defTabSz="914400">
              <a:lnSpc>
                <a:spcPct val="150000"/>
              </a:lnSpc>
              <a:buClr>
                <a:srgbClr val="ffffff"/>
              </a:buClr>
              <a:buFont typeface="Arial"/>
              <a:buChar char="•"/>
            </a:pPr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  <a:ea typeface="Noto Sans CJK SC"/>
              </a:rPr>
              <a:t>Functions</a:t>
            </a:r>
            <a:endParaRPr b="0" lang="en-US" sz="2400" strike="noStrike" u="none">
              <a:solidFill>
                <a:srgbClr val="ffffff"/>
              </a:solidFill>
              <a:effectLst/>
              <a:uFillTx/>
              <a:latin typeface="Arial"/>
              <a:ea typeface="Noto Sans CJK SC"/>
            </a:endParaRPr>
          </a:p>
          <a:p>
            <a:pPr defTabSz="914400">
              <a:lnSpc>
                <a:spcPct val="150000"/>
              </a:lnSpc>
            </a:pPr>
            <a:endParaRPr b="0" lang="en-US" sz="2400" strike="noStrike" u="none">
              <a:solidFill>
                <a:srgbClr val="ffffff"/>
              </a:solidFill>
              <a:effectLst/>
              <a:uFillTx/>
              <a:latin typeface="Arial"/>
              <a:ea typeface="Noto Sans CJK SC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Freeform 37"/>
          <p:cNvSpPr/>
          <p:nvPr/>
        </p:nvSpPr>
        <p:spPr>
          <a:xfrm>
            <a:off x="1739880" y="498600"/>
            <a:ext cx="15486840" cy="1528200"/>
          </a:xfrm>
          <a:custGeom>
            <a:avLst/>
            <a:gdLst>
              <a:gd name="textAreaLeft" fmla="*/ 0 w 15486840"/>
              <a:gd name="textAreaRight" fmla="*/ 15487200 w 15486840"/>
              <a:gd name="textAreaTop" fmla="*/ 0 h 1528200"/>
              <a:gd name="textAreaBottom" fmla="*/ 1528560 h 1528200"/>
            </a:gdLst>
            <a:ahLst/>
            <a:cxnLst/>
            <a:rect l="textAreaLeft" t="textAreaTop" r="textAreaRight" b="textAreaBottom"/>
            <a:pathLst>
              <a:path w="15129861" h="1493264">
                <a:moveTo>
                  <a:pt x="0" y="0"/>
                </a:moveTo>
                <a:lnTo>
                  <a:pt x="15129861" y="0"/>
                </a:lnTo>
                <a:lnTo>
                  <a:pt x="15129861" y="1493264"/>
                </a:lnTo>
                <a:lnTo>
                  <a:pt x="0" y="149326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spAutoFit/>
          </a:bodyPr>
          <a:p>
            <a:endParaRPr b="0" lang="en-US" sz="4610" strike="noStrike" u="none">
              <a:solidFill>
                <a:schemeClr val="lt1"/>
              </a:solidFill>
              <a:effectLst/>
              <a:uFillTx/>
              <a:latin typeface="Poppins Semi-Bold"/>
            </a:endParaRPr>
          </a:p>
        </p:txBody>
      </p:sp>
      <p:sp>
        <p:nvSpPr>
          <p:cNvPr id="151" name="TextBox 41"/>
          <p:cNvSpPr/>
          <p:nvPr/>
        </p:nvSpPr>
        <p:spPr>
          <a:xfrm>
            <a:off x="3197880" y="613080"/>
            <a:ext cx="12760200" cy="62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36000">
              <a:lnSpc>
                <a:spcPts val="4912"/>
              </a:lnSpc>
              <a:spcBef>
                <a:spcPts val="1191"/>
              </a:spcBef>
              <a:spcAft>
                <a:spcPts val="992"/>
              </a:spcAft>
            </a:pPr>
            <a:r>
              <a:rPr b="0" lang="en-US" sz="4610" strike="noStrike" u="none">
                <a:solidFill>
                  <a:schemeClr val="lt1"/>
                </a:solidFill>
                <a:effectLst/>
                <a:uFillTx/>
                <a:latin typeface="Poppins Semi-Bold"/>
              </a:rPr>
              <a:t>Variables, Constants &amp; Data Types</a:t>
            </a:r>
            <a:endParaRPr b="0" lang="en-US" sz="461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2" name="Freeform 38"/>
          <p:cNvSpPr/>
          <p:nvPr/>
        </p:nvSpPr>
        <p:spPr>
          <a:xfrm>
            <a:off x="16071840" y="9673920"/>
            <a:ext cx="2347560" cy="345600"/>
          </a:xfrm>
          <a:custGeom>
            <a:avLst/>
            <a:gdLst>
              <a:gd name="textAreaLeft" fmla="*/ 0 w 2347560"/>
              <a:gd name="textAreaRight" fmla="*/ 2347920 w 2347560"/>
              <a:gd name="textAreaTop" fmla="*/ 0 h 345600"/>
              <a:gd name="textAreaBottom" fmla="*/ 345960 h 345600"/>
            </a:gdLst>
            <a:ahLst/>
            <a:cxnLst/>
            <a:rect l="textAreaLeft" t="textAreaTop" r="textAreaRight" b="textAreaBottom"/>
            <a:pathLst>
              <a:path w="2293806" h="337815">
                <a:moveTo>
                  <a:pt x="0" y="0"/>
                </a:moveTo>
                <a:lnTo>
                  <a:pt x="2293806" y="0"/>
                </a:lnTo>
                <a:lnTo>
                  <a:pt x="2293806" y="337815"/>
                </a:lnTo>
                <a:lnTo>
                  <a:pt x="0" y="337815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40" strike="noStrike" u="non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153" name="TextBox 42"/>
          <p:cNvSpPr/>
          <p:nvPr/>
        </p:nvSpPr>
        <p:spPr>
          <a:xfrm>
            <a:off x="2971800" y="1649160"/>
            <a:ext cx="5486400" cy="4756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457200" defTabSz="914400">
              <a:lnSpc>
                <a:spcPct val="200000"/>
              </a:lnSpc>
            </a:pPr>
            <a:r>
              <a:rPr b="1" lang="en-GB" sz="3600" strike="noStrike" u="none">
                <a:solidFill>
                  <a:schemeClr val="accent6"/>
                </a:solidFill>
                <a:effectLst/>
                <a:uFillTx/>
                <a:latin typeface="Calibri"/>
                <a:ea typeface="Noto Sans CJK SC"/>
              </a:rPr>
              <a:t>Basic Data Types</a:t>
            </a:r>
            <a:endParaRPr b="0" lang="en-US" sz="3600" strike="noStrike" u="none">
              <a:solidFill>
                <a:srgbClr val="000000"/>
              </a:solidFill>
              <a:effectLst/>
              <a:uFillTx/>
              <a:latin typeface="Arial"/>
              <a:ea typeface="Noto Sans CJK SC"/>
            </a:endParaRPr>
          </a:p>
          <a:p>
            <a:pPr marL="457200" defTabSz="914400">
              <a:lnSpc>
                <a:spcPct val="200000"/>
              </a:lnSpc>
            </a:pPr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  <a:ea typeface="Noto Sans CJK SC"/>
              </a:rPr>
              <a:t>Advanced ones are self created!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  <a:ea typeface="Noto Sans CJK SC"/>
            </a:endParaRPr>
          </a:p>
          <a:p>
            <a:pPr marL="457200" defTabSz="914400">
              <a:lnSpc>
                <a:spcPct val="200000"/>
              </a:lnSpc>
            </a:pPr>
            <a:endParaRPr b="0" lang="en-US" sz="3600" strike="noStrike" u="none">
              <a:solidFill>
                <a:srgbClr val="000000"/>
              </a:solidFill>
              <a:effectLst/>
              <a:uFillTx/>
              <a:latin typeface="Arial"/>
              <a:ea typeface="Noto Sans CJK SC"/>
            </a:endParaRPr>
          </a:p>
          <a:p>
            <a:pPr marL="457200" defTabSz="914400">
              <a:lnSpc>
                <a:spcPct val="200000"/>
              </a:lnSpc>
              <a:spcBef>
                <a:spcPts val="1191"/>
              </a:spcBef>
              <a:spcAft>
                <a:spcPts val="992"/>
              </a:spcAft>
            </a:pP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  <a:ea typeface="Noto Sans CJK SC"/>
            </a:endParaRPr>
          </a:p>
          <a:p>
            <a:pPr defTabSz="914400">
              <a:lnSpc>
                <a:spcPct val="200000"/>
              </a:lnSpc>
            </a:pP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  <a:ea typeface="Noto Sans CJK SC"/>
            </a:endParaRPr>
          </a:p>
        </p:txBody>
      </p:sp>
      <p:pic>
        <p:nvPicPr>
          <p:cNvPr id="154" name="" descr=""/>
          <p:cNvPicPr/>
          <p:nvPr/>
        </p:nvPicPr>
        <p:blipFill>
          <a:blip r:embed="rId5"/>
          <a:stretch/>
        </p:blipFill>
        <p:spPr>
          <a:xfrm>
            <a:off x="314640" y="4572000"/>
            <a:ext cx="1742760" cy="54478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55" name="" descr=""/>
          <p:cNvPicPr/>
          <p:nvPr/>
        </p:nvPicPr>
        <p:blipFill>
          <a:blip r:embed="rId6"/>
          <a:stretch/>
        </p:blipFill>
        <p:spPr>
          <a:xfrm>
            <a:off x="3515760" y="3706560"/>
            <a:ext cx="3799440" cy="59212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56" name="TextBox 43"/>
          <p:cNvSpPr/>
          <p:nvPr/>
        </p:nvSpPr>
        <p:spPr>
          <a:xfrm>
            <a:off x="8686800" y="1600200"/>
            <a:ext cx="8229600" cy="621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457200" defTabSz="914400">
              <a:lnSpc>
                <a:spcPct val="200000"/>
              </a:lnSpc>
            </a:pPr>
            <a:r>
              <a:rPr b="1" lang="en-GB" sz="3600" strike="noStrike" u="none">
                <a:solidFill>
                  <a:schemeClr val="accent6"/>
                </a:solidFill>
                <a:effectLst/>
                <a:uFillTx/>
                <a:latin typeface="Calibri"/>
                <a:ea typeface="Noto Sans CJK SC"/>
              </a:rPr>
              <a:t>Variables and variable Declaration</a:t>
            </a:r>
            <a:endParaRPr b="0" lang="en-US" sz="3600" strike="noStrike" u="none">
              <a:solidFill>
                <a:srgbClr val="000000"/>
              </a:solidFill>
              <a:effectLst/>
              <a:uFillTx/>
              <a:latin typeface="Arial"/>
              <a:ea typeface="Noto Sans CJK SC"/>
            </a:endParaRPr>
          </a:p>
          <a:p>
            <a:pPr marL="457200" defTabSz="914400">
              <a:lnSpc>
                <a:spcPct val="2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  <a:ea typeface="Noto Sans CJK SC"/>
              </a:rPr>
              <a:t>Compilers: Declaring != Initialization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  <a:ea typeface="Noto Sans CJK SC"/>
            </a:endParaRPr>
          </a:p>
          <a:p>
            <a:pPr marL="457200" defTabSz="914400">
              <a:lnSpc>
                <a:spcPct val="2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  <a:ea typeface="Noto Sans CJK SC"/>
              </a:rPr>
              <a:t>Variables need to be used!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  <a:ea typeface="Noto Sans CJK SC"/>
            </a:endParaRPr>
          </a:p>
          <a:p>
            <a:pPr marL="457200" defTabSz="914400">
              <a:lnSpc>
                <a:spcPct val="2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  <a:ea typeface="Noto Sans CJK SC"/>
            </a:endParaRPr>
          </a:p>
          <a:p>
            <a:pPr marL="457200" defTabSz="914400">
              <a:lnSpc>
                <a:spcPct val="200000"/>
              </a:lnSpc>
            </a:pPr>
            <a:endParaRPr b="0" lang="en-US" sz="3600" strike="noStrike" u="none">
              <a:solidFill>
                <a:srgbClr val="000000"/>
              </a:solidFill>
              <a:effectLst/>
              <a:uFillTx/>
              <a:latin typeface="Arial"/>
              <a:ea typeface="Noto Sans CJK SC"/>
            </a:endParaRPr>
          </a:p>
          <a:p>
            <a:pPr marL="457200" defTabSz="914400">
              <a:lnSpc>
                <a:spcPct val="200000"/>
              </a:lnSpc>
              <a:spcBef>
                <a:spcPts val="1191"/>
              </a:spcBef>
              <a:spcAft>
                <a:spcPts val="992"/>
              </a:spcAft>
            </a:pP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  <a:ea typeface="Noto Sans CJK SC"/>
            </a:endParaRPr>
          </a:p>
          <a:p>
            <a:pPr defTabSz="914400">
              <a:lnSpc>
                <a:spcPct val="200000"/>
              </a:lnSpc>
            </a:pP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  <a:ea typeface="Noto Sans CJK SC"/>
            </a:endParaRPr>
          </a:p>
        </p:txBody>
      </p:sp>
      <p:pic>
        <p:nvPicPr>
          <p:cNvPr id="157" name="" descr=""/>
          <p:cNvPicPr/>
          <p:nvPr/>
        </p:nvPicPr>
        <p:blipFill>
          <a:blip r:embed="rId7"/>
          <a:stretch/>
        </p:blipFill>
        <p:spPr>
          <a:xfrm>
            <a:off x="9601200" y="4365360"/>
            <a:ext cx="7086600" cy="34545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58" name="" descr=""/>
          <p:cNvPicPr/>
          <p:nvPr/>
        </p:nvPicPr>
        <p:blipFill>
          <a:blip r:embed="rId8"/>
          <a:stretch/>
        </p:blipFill>
        <p:spPr>
          <a:xfrm>
            <a:off x="9601200" y="8001000"/>
            <a:ext cx="6172200" cy="1440360"/>
          </a:xfrm>
          <a:prstGeom prst="rect">
            <a:avLst/>
          </a:prstGeom>
          <a:noFill/>
          <a:ln w="0">
            <a:noFill/>
          </a:ln>
        </p:spPr>
      </p:pic>
    </p:spTree>
  </p:cSld>
  <p:transition spd="slow">
    <p:push dir="u"/>
  </p:transition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Freeform 35"/>
          <p:cNvSpPr/>
          <p:nvPr/>
        </p:nvSpPr>
        <p:spPr>
          <a:xfrm>
            <a:off x="1739880" y="498600"/>
            <a:ext cx="15486840" cy="1528200"/>
          </a:xfrm>
          <a:custGeom>
            <a:avLst/>
            <a:gdLst>
              <a:gd name="textAreaLeft" fmla="*/ 0 w 15486840"/>
              <a:gd name="textAreaRight" fmla="*/ 15487200 w 15486840"/>
              <a:gd name="textAreaTop" fmla="*/ 0 h 1528200"/>
              <a:gd name="textAreaBottom" fmla="*/ 1528560 h 1528200"/>
            </a:gdLst>
            <a:ahLst/>
            <a:cxnLst/>
            <a:rect l="textAreaLeft" t="textAreaTop" r="textAreaRight" b="textAreaBottom"/>
            <a:pathLst>
              <a:path w="15129861" h="1493264">
                <a:moveTo>
                  <a:pt x="0" y="0"/>
                </a:moveTo>
                <a:lnTo>
                  <a:pt x="15129861" y="0"/>
                </a:lnTo>
                <a:lnTo>
                  <a:pt x="15129861" y="1493264"/>
                </a:lnTo>
                <a:lnTo>
                  <a:pt x="0" y="149326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spAutoFit/>
          </a:bodyPr>
          <a:p>
            <a:endParaRPr b="0" lang="en-US" sz="4610" strike="noStrike" u="none">
              <a:solidFill>
                <a:schemeClr val="lt1"/>
              </a:solidFill>
              <a:effectLst/>
              <a:uFillTx/>
              <a:latin typeface="Poppins Semi-Bold"/>
            </a:endParaRPr>
          </a:p>
        </p:txBody>
      </p:sp>
      <p:sp>
        <p:nvSpPr>
          <p:cNvPr id="160" name="TextBox 38"/>
          <p:cNvSpPr/>
          <p:nvPr/>
        </p:nvSpPr>
        <p:spPr>
          <a:xfrm>
            <a:off x="3197880" y="613080"/>
            <a:ext cx="12760200" cy="62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36000">
              <a:lnSpc>
                <a:spcPts val="4912"/>
              </a:lnSpc>
              <a:spcBef>
                <a:spcPts val="1191"/>
              </a:spcBef>
              <a:spcAft>
                <a:spcPts val="992"/>
              </a:spcAft>
            </a:pPr>
            <a:r>
              <a:rPr b="0" lang="en-US" sz="4610" strike="noStrike" u="none">
                <a:solidFill>
                  <a:schemeClr val="lt1"/>
                </a:solidFill>
                <a:effectLst/>
                <a:uFillTx/>
                <a:latin typeface="Poppins Semi-Bold"/>
              </a:rPr>
              <a:t>Variables, Constants &amp; Data Types</a:t>
            </a:r>
            <a:endParaRPr b="0" lang="en-US" sz="461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1" name="Freeform 36"/>
          <p:cNvSpPr/>
          <p:nvPr/>
        </p:nvSpPr>
        <p:spPr>
          <a:xfrm>
            <a:off x="16071840" y="9673920"/>
            <a:ext cx="2347560" cy="345600"/>
          </a:xfrm>
          <a:custGeom>
            <a:avLst/>
            <a:gdLst>
              <a:gd name="textAreaLeft" fmla="*/ 0 w 2347560"/>
              <a:gd name="textAreaRight" fmla="*/ 2347920 w 2347560"/>
              <a:gd name="textAreaTop" fmla="*/ 0 h 345600"/>
              <a:gd name="textAreaBottom" fmla="*/ 345960 h 345600"/>
            </a:gdLst>
            <a:ahLst/>
            <a:cxnLst/>
            <a:rect l="textAreaLeft" t="textAreaTop" r="textAreaRight" b="textAreaBottom"/>
            <a:pathLst>
              <a:path w="2293806" h="337815">
                <a:moveTo>
                  <a:pt x="0" y="0"/>
                </a:moveTo>
                <a:lnTo>
                  <a:pt x="2293806" y="0"/>
                </a:lnTo>
                <a:lnTo>
                  <a:pt x="2293806" y="337815"/>
                </a:lnTo>
                <a:lnTo>
                  <a:pt x="0" y="337815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40" strike="noStrike" u="non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162" name="TextBox 39"/>
          <p:cNvSpPr/>
          <p:nvPr/>
        </p:nvSpPr>
        <p:spPr>
          <a:xfrm>
            <a:off x="2971800" y="1649160"/>
            <a:ext cx="12344400" cy="4756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457200" defTabSz="914400">
              <a:lnSpc>
                <a:spcPct val="200000"/>
              </a:lnSpc>
            </a:pPr>
            <a:r>
              <a:rPr b="1" lang="en-GB" sz="3600" strike="noStrike" u="none">
                <a:solidFill>
                  <a:schemeClr val="accent6"/>
                </a:solidFill>
                <a:effectLst/>
                <a:uFillTx/>
                <a:latin typeface="Calibri"/>
                <a:ea typeface="Noto Sans CJK SC"/>
              </a:rPr>
              <a:t>Constants  and Global</a:t>
            </a:r>
            <a:endParaRPr b="0" lang="en-US" sz="3600" strike="noStrike" u="none">
              <a:solidFill>
                <a:srgbClr val="000000"/>
              </a:solidFill>
              <a:effectLst/>
              <a:uFillTx/>
              <a:latin typeface="Arial"/>
              <a:ea typeface="Noto Sans CJK SC"/>
            </a:endParaRPr>
          </a:p>
          <a:p>
            <a:pPr marL="457200" defTabSz="914400">
              <a:lnSpc>
                <a:spcPct val="200000"/>
              </a:lnSpc>
            </a:pPr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  <a:ea typeface="Noto Sans CJK SC"/>
              </a:rPr>
              <a:t>Advanced ones are self created!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  <a:ea typeface="Noto Sans CJK SC"/>
            </a:endParaRPr>
          </a:p>
          <a:p>
            <a:pPr marL="457200" defTabSz="914400">
              <a:lnSpc>
                <a:spcPct val="200000"/>
              </a:lnSpc>
            </a:pPr>
            <a:endParaRPr b="0" lang="en-US" sz="3600" strike="noStrike" u="none">
              <a:solidFill>
                <a:srgbClr val="000000"/>
              </a:solidFill>
              <a:effectLst/>
              <a:uFillTx/>
              <a:latin typeface="Arial"/>
              <a:ea typeface="Noto Sans CJK SC"/>
            </a:endParaRPr>
          </a:p>
          <a:p>
            <a:pPr marL="457200" defTabSz="914400">
              <a:lnSpc>
                <a:spcPct val="200000"/>
              </a:lnSpc>
              <a:spcBef>
                <a:spcPts val="1191"/>
              </a:spcBef>
              <a:spcAft>
                <a:spcPts val="992"/>
              </a:spcAft>
            </a:pP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  <a:ea typeface="Noto Sans CJK SC"/>
            </a:endParaRPr>
          </a:p>
          <a:p>
            <a:pPr defTabSz="914400">
              <a:lnSpc>
                <a:spcPct val="200000"/>
              </a:lnSpc>
            </a:pP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  <a:ea typeface="Noto Sans CJK SC"/>
            </a:endParaRPr>
          </a:p>
        </p:txBody>
      </p:sp>
      <p:pic>
        <p:nvPicPr>
          <p:cNvPr id="163" name="" descr=""/>
          <p:cNvPicPr/>
          <p:nvPr/>
        </p:nvPicPr>
        <p:blipFill>
          <a:blip r:embed="rId5"/>
          <a:stretch/>
        </p:blipFill>
        <p:spPr>
          <a:xfrm>
            <a:off x="314640" y="4572000"/>
            <a:ext cx="1742760" cy="54478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64" name="" descr=""/>
          <p:cNvPicPr/>
          <p:nvPr/>
        </p:nvPicPr>
        <p:blipFill>
          <a:blip r:embed="rId6"/>
          <a:stretch/>
        </p:blipFill>
        <p:spPr>
          <a:xfrm>
            <a:off x="3429000" y="3886200"/>
            <a:ext cx="8550720" cy="15613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65" name="" descr=""/>
          <p:cNvPicPr/>
          <p:nvPr/>
        </p:nvPicPr>
        <p:blipFill>
          <a:blip r:embed="rId7"/>
          <a:stretch/>
        </p:blipFill>
        <p:spPr>
          <a:xfrm>
            <a:off x="8686800" y="5961240"/>
            <a:ext cx="8458200" cy="2496960"/>
          </a:xfrm>
          <a:prstGeom prst="rect">
            <a:avLst/>
          </a:prstGeom>
          <a:noFill/>
          <a:ln w="0">
            <a:noFill/>
          </a:ln>
        </p:spPr>
      </p:pic>
    </p:spTree>
  </p:cSld>
  <p:transition spd="slow">
    <p:push dir="u"/>
  </p:transition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Freeform 39"/>
          <p:cNvSpPr/>
          <p:nvPr/>
        </p:nvSpPr>
        <p:spPr>
          <a:xfrm>
            <a:off x="1739880" y="498600"/>
            <a:ext cx="15486840" cy="1528200"/>
          </a:xfrm>
          <a:custGeom>
            <a:avLst/>
            <a:gdLst>
              <a:gd name="textAreaLeft" fmla="*/ 0 w 15486840"/>
              <a:gd name="textAreaRight" fmla="*/ 15487200 w 15486840"/>
              <a:gd name="textAreaTop" fmla="*/ 0 h 1528200"/>
              <a:gd name="textAreaBottom" fmla="*/ 1528560 h 1528200"/>
            </a:gdLst>
            <a:ahLst/>
            <a:cxnLst/>
            <a:rect l="textAreaLeft" t="textAreaTop" r="textAreaRight" b="textAreaBottom"/>
            <a:pathLst>
              <a:path w="15129861" h="1493264">
                <a:moveTo>
                  <a:pt x="0" y="0"/>
                </a:moveTo>
                <a:lnTo>
                  <a:pt x="15129861" y="0"/>
                </a:lnTo>
                <a:lnTo>
                  <a:pt x="15129861" y="1493264"/>
                </a:lnTo>
                <a:lnTo>
                  <a:pt x="0" y="149326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spAutoFit/>
          </a:bodyPr>
          <a:p>
            <a:endParaRPr b="0" lang="en-US" sz="4610" strike="noStrike" u="none">
              <a:solidFill>
                <a:schemeClr val="lt1"/>
              </a:solidFill>
              <a:effectLst/>
              <a:uFillTx/>
              <a:latin typeface="Poppins Semi-Bold"/>
            </a:endParaRPr>
          </a:p>
        </p:txBody>
      </p:sp>
      <p:sp>
        <p:nvSpPr>
          <p:cNvPr id="167" name="TextBox 40"/>
          <p:cNvSpPr/>
          <p:nvPr/>
        </p:nvSpPr>
        <p:spPr>
          <a:xfrm>
            <a:off x="3197880" y="613080"/>
            <a:ext cx="12760200" cy="62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36000">
              <a:lnSpc>
                <a:spcPts val="4912"/>
              </a:lnSpc>
              <a:spcBef>
                <a:spcPts val="1191"/>
              </a:spcBef>
              <a:spcAft>
                <a:spcPts val="992"/>
              </a:spcAft>
            </a:pPr>
            <a:r>
              <a:rPr b="0" lang="en-US" sz="4610" strike="noStrike" u="none">
                <a:solidFill>
                  <a:schemeClr val="lt1"/>
                </a:solidFill>
                <a:effectLst/>
                <a:uFillTx/>
                <a:latin typeface="Poppins Semi-Bold"/>
              </a:rPr>
              <a:t>Control Flow &amp; Defer</a:t>
            </a:r>
            <a:endParaRPr b="0" lang="en-US" sz="461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8" name="Freeform 40"/>
          <p:cNvSpPr/>
          <p:nvPr/>
        </p:nvSpPr>
        <p:spPr>
          <a:xfrm>
            <a:off x="16071840" y="9673920"/>
            <a:ext cx="2347560" cy="345600"/>
          </a:xfrm>
          <a:custGeom>
            <a:avLst/>
            <a:gdLst>
              <a:gd name="textAreaLeft" fmla="*/ 0 w 2347560"/>
              <a:gd name="textAreaRight" fmla="*/ 2347920 w 2347560"/>
              <a:gd name="textAreaTop" fmla="*/ 0 h 345600"/>
              <a:gd name="textAreaBottom" fmla="*/ 345960 h 345600"/>
            </a:gdLst>
            <a:ahLst/>
            <a:cxnLst/>
            <a:rect l="textAreaLeft" t="textAreaTop" r="textAreaRight" b="textAreaBottom"/>
            <a:pathLst>
              <a:path w="2293806" h="337815">
                <a:moveTo>
                  <a:pt x="0" y="0"/>
                </a:moveTo>
                <a:lnTo>
                  <a:pt x="2293806" y="0"/>
                </a:lnTo>
                <a:lnTo>
                  <a:pt x="2293806" y="337815"/>
                </a:lnTo>
                <a:lnTo>
                  <a:pt x="0" y="337815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40" strike="noStrike" u="non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169" name="TextBox 44"/>
          <p:cNvSpPr/>
          <p:nvPr/>
        </p:nvSpPr>
        <p:spPr>
          <a:xfrm>
            <a:off x="2971800" y="1649160"/>
            <a:ext cx="14173200" cy="4756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457200" defTabSz="914400">
              <a:lnSpc>
                <a:spcPct val="200000"/>
              </a:lnSpc>
            </a:pPr>
            <a:r>
              <a:rPr b="1" lang="en-GB" sz="3600" strike="noStrike" u="none">
                <a:solidFill>
                  <a:schemeClr val="accent6"/>
                </a:solidFill>
                <a:effectLst/>
                <a:uFillTx/>
                <a:latin typeface="Calibri"/>
                <a:ea typeface="Noto Sans CJK SC"/>
              </a:rPr>
              <a:t>If statements</a:t>
            </a:r>
            <a:endParaRPr b="0" lang="en-US" sz="3600" strike="noStrike" u="none">
              <a:solidFill>
                <a:srgbClr val="000000"/>
              </a:solidFill>
              <a:effectLst/>
              <a:uFillTx/>
              <a:latin typeface="Arial"/>
              <a:ea typeface="Noto Sans CJK SC"/>
            </a:endParaRPr>
          </a:p>
          <a:p>
            <a:pPr marL="457200" defTabSz="914400">
              <a:lnSpc>
                <a:spcPct val="200000"/>
              </a:lnSpc>
            </a:pPr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  <a:ea typeface="Noto Sans CJK SC"/>
              </a:rPr>
              <a:t>Are no different from what you are used to, minus the parenthesis </a:t>
            </a:r>
            <a:r>
              <a:rPr b="0" lang="en-GB" sz="2400" strike="noStrike" u="none">
                <a:solidFill>
                  <a:srgbClr val="ff8000"/>
                </a:solidFill>
                <a:effectLst/>
                <a:uFillTx/>
                <a:latin typeface="Calibri"/>
                <a:ea typeface="Noto Sans CJK SC"/>
              </a:rPr>
              <a:t>( )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  <a:ea typeface="Noto Sans CJK SC"/>
            </a:endParaRPr>
          </a:p>
          <a:p>
            <a:pPr marL="457200" defTabSz="914400">
              <a:lnSpc>
                <a:spcPct val="200000"/>
              </a:lnSpc>
            </a:pPr>
            <a:endParaRPr b="0" lang="en-US" sz="3600" strike="noStrike" u="none">
              <a:solidFill>
                <a:srgbClr val="000000"/>
              </a:solidFill>
              <a:effectLst/>
              <a:uFillTx/>
              <a:latin typeface="Arial"/>
              <a:ea typeface="Noto Sans CJK SC"/>
            </a:endParaRPr>
          </a:p>
          <a:p>
            <a:pPr marL="457200" defTabSz="914400">
              <a:lnSpc>
                <a:spcPct val="200000"/>
              </a:lnSpc>
              <a:spcBef>
                <a:spcPts val="1191"/>
              </a:spcBef>
              <a:spcAft>
                <a:spcPts val="992"/>
              </a:spcAft>
            </a:pP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  <a:ea typeface="Noto Sans CJK SC"/>
            </a:endParaRPr>
          </a:p>
          <a:p>
            <a:pPr defTabSz="914400">
              <a:lnSpc>
                <a:spcPct val="200000"/>
              </a:lnSpc>
            </a:pP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  <a:ea typeface="Noto Sans CJK SC"/>
            </a:endParaRPr>
          </a:p>
        </p:txBody>
      </p:sp>
      <p:pic>
        <p:nvPicPr>
          <p:cNvPr id="170" name="" descr=""/>
          <p:cNvPicPr/>
          <p:nvPr/>
        </p:nvPicPr>
        <p:blipFill>
          <a:blip r:embed="rId5"/>
          <a:stretch/>
        </p:blipFill>
        <p:spPr>
          <a:xfrm>
            <a:off x="314640" y="4572000"/>
            <a:ext cx="1742760" cy="54478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71" name="" descr=""/>
          <p:cNvPicPr/>
          <p:nvPr/>
        </p:nvPicPr>
        <p:blipFill>
          <a:blip r:embed="rId6"/>
          <a:stretch/>
        </p:blipFill>
        <p:spPr>
          <a:xfrm>
            <a:off x="3535200" y="3886200"/>
            <a:ext cx="10180800" cy="5657400"/>
          </a:xfrm>
          <a:prstGeom prst="rect">
            <a:avLst/>
          </a:prstGeom>
          <a:noFill/>
          <a:ln w="0">
            <a:noFill/>
          </a:ln>
        </p:spPr>
      </p:pic>
    </p:spTree>
  </p:cSld>
  <p:transition spd="slow">
    <p:push dir="u"/>
  </p:transition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Freeform 41"/>
          <p:cNvSpPr/>
          <p:nvPr/>
        </p:nvSpPr>
        <p:spPr>
          <a:xfrm>
            <a:off x="1739880" y="498600"/>
            <a:ext cx="15486840" cy="1528200"/>
          </a:xfrm>
          <a:custGeom>
            <a:avLst/>
            <a:gdLst>
              <a:gd name="textAreaLeft" fmla="*/ 0 w 15486840"/>
              <a:gd name="textAreaRight" fmla="*/ 15487200 w 15486840"/>
              <a:gd name="textAreaTop" fmla="*/ 0 h 1528200"/>
              <a:gd name="textAreaBottom" fmla="*/ 1528560 h 1528200"/>
            </a:gdLst>
            <a:ahLst/>
            <a:cxnLst/>
            <a:rect l="textAreaLeft" t="textAreaTop" r="textAreaRight" b="textAreaBottom"/>
            <a:pathLst>
              <a:path w="15129861" h="1493264">
                <a:moveTo>
                  <a:pt x="0" y="0"/>
                </a:moveTo>
                <a:lnTo>
                  <a:pt x="15129861" y="0"/>
                </a:lnTo>
                <a:lnTo>
                  <a:pt x="15129861" y="1493264"/>
                </a:lnTo>
                <a:lnTo>
                  <a:pt x="0" y="149326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spAutoFit/>
          </a:bodyPr>
          <a:p>
            <a:endParaRPr b="0" lang="en-US" sz="4610" strike="noStrike" u="none">
              <a:solidFill>
                <a:schemeClr val="lt1"/>
              </a:solidFill>
              <a:effectLst/>
              <a:uFillTx/>
              <a:latin typeface="Poppins Semi-Bold"/>
            </a:endParaRPr>
          </a:p>
        </p:txBody>
      </p:sp>
      <p:sp>
        <p:nvSpPr>
          <p:cNvPr id="173" name="TextBox 45"/>
          <p:cNvSpPr/>
          <p:nvPr/>
        </p:nvSpPr>
        <p:spPr>
          <a:xfrm>
            <a:off x="3197880" y="613080"/>
            <a:ext cx="12760200" cy="62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36000">
              <a:lnSpc>
                <a:spcPts val="4912"/>
              </a:lnSpc>
              <a:spcBef>
                <a:spcPts val="1191"/>
              </a:spcBef>
              <a:spcAft>
                <a:spcPts val="992"/>
              </a:spcAft>
            </a:pPr>
            <a:r>
              <a:rPr b="0" lang="en-US" sz="4610" strike="noStrike" u="none">
                <a:solidFill>
                  <a:schemeClr val="lt1"/>
                </a:solidFill>
                <a:effectLst/>
                <a:uFillTx/>
                <a:latin typeface="Poppins Semi-Bold"/>
              </a:rPr>
              <a:t>Control Flow &amp; Defer</a:t>
            </a:r>
            <a:endParaRPr b="0" lang="en-US" sz="461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4" name="Freeform 42"/>
          <p:cNvSpPr/>
          <p:nvPr/>
        </p:nvSpPr>
        <p:spPr>
          <a:xfrm>
            <a:off x="16071840" y="9673920"/>
            <a:ext cx="2347560" cy="345600"/>
          </a:xfrm>
          <a:custGeom>
            <a:avLst/>
            <a:gdLst>
              <a:gd name="textAreaLeft" fmla="*/ 0 w 2347560"/>
              <a:gd name="textAreaRight" fmla="*/ 2347920 w 2347560"/>
              <a:gd name="textAreaTop" fmla="*/ 0 h 345600"/>
              <a:gd name="textAreaBottom" fmla="*/ 345960 h 345600"/>
            </a:gdLst>
            <a:ahLst/>
            <a:cxnLst/>
            <a:rect l="textAreaLeft" t="textAreaTop" r="textAreaRight" b="textAreaBottom"/>
            <a:pathLst>
              <a:path w="2293806" h="337815">
                <a:moveTo>
                  <a:pt x="0" y="0"/>
                </a:moveTo>
                <a:lnTo>
                  <a:pt x="2293806" y="0"/>
                </a:lnTo>
                <a:lnTo>
                  <a:pt x="2293806" y="337815"/>
                </a:lnTo>
                <a:lnTo>
                  <a:pt x="0" y="337815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40" strike="noStrike" u="non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175" name="TextBox 46"/>
          <p:cNvSpPr/>
          <p:nvPr/>
        </p:nvSpPr>
        <p:spPr>
          <a:xfrm>
            <a:off x="2971800" y="1649160"/>
            <a:ext cx="14173200" cy="4756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457200" defTabSz="914400">
              <a:lnSpc>
                <a:spcPct val="200000"/>
              </a:lnSpc>
            </a:pPr>
            <a:r>
              <a:rPr b="1" lang="en-GB" sz="3600" strike="noStrike" u="none">
                <a:solidFill>
                  <a:schemeClr val="accent6"/>
                </a:solidFill>
                <a:effectLst/>
                <a:uFillTx/>
                <a:latin typeface="Calibri"/>
                <a:ea typeface="Noto Sans CJK SC"/>
              </a:rPr>
              <a:t>Switches</a:t>
            </a:r>
            <a:endParaRPr b="0" lang="en-US" sz="3600" strike="noStrike" u="none">
              <a:solidFill>
                <a:srgbClr val="000000"/>
              </a:solidFill>
              <a:effectLst/>
              <a:uFillTx/>
              <a:latin typeface="Arial"/>
              <a:ea typeface="Noto Sans CJK SC"/>
            </a:endParaRPr>
          </a:p>
          <a:p>
            <a:pPr marL="457200" defTabSz="914400">
              <a:lnSpc>
                <a:spcPct val="200000"/>
              </a:lnSpc>
            </a:pPr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  <a:ea typeface="Noto Sans CJK SC"/>
              </a:rPr>
              <a:t>Can run on much more than just </a:t>
            </a:r>
            <a:r>
              <a:rPr b="0" lang="en-GB" sz="2400" strike="noStrike" u="none">
                <a:solidFill>
                  <a:srgbClr val="ff8000"/>
                </a:solidFill>
                <a:effectLst/>
                <a:uFillTx/>
                <a:latin typeface="Calibri"/>
                <a:ea typeface="Noto Sans CJK SC"/>
              </a:rPr>
              <a:t>integers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  <a:ea typeface="Noto Sans CJK SC"/>
            </a:endParaRPr>
          </a:p>
          <a:p>
            <a:pPr marL="457200" defTabSz="914400">
              <a:lnSpc>
                <a:spcPct val="200000"/>
              </a:lnSpc>
            </a:pPr>
            <a:endParaRPr b="0" lang="en-US" sz="3600" strike="noStrike" u="none">
              <a:solidFill>
                <a:srgbClr val="000000"/>
              </a:solidFill>
              <a:effectLst/>
              <a:uFillTx/>
              <a:latin typeface="Arial"/>
              <a:ea typeface="Noto Sans CJK SC"/>
            </a:endParaRPr>
          </a:p>
          <a:p>
            <a:pPr marL="457200" defTabSz="914400">
              <a:lnSpc>
                <a:spcPct val="200000"/>
              </a:lnSpc>
              <a:spcBef>
                <a:spcPts val="1191"/>
              </a:spcBef>
              <a:spcAft>
                <a:spcPts val="992"/>
              </a:spcAft>
            </a:pP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  <a:ea typeface="Noto Sans CJK SC"/>
            </a:endParaRPr>
          </a:p>
          <a:p>
            <a:pPr defTabSz="914400">
              <a:lnSpc>
                <a:spcPct val="200000"/>
              </a:lnSpc>
            </a:pP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  <a:ea typeface="Noto Sans CJK SC"/>
            </a:endParaRPr>
          </a:p>
        </p:txBody>
      </p:sp>
      <p:pic>
        <p:nvPicPr>
          <p:cNvPr id="176" name="" descr=""/>
          <p:cNvPicPr/>
          <p:nvPr/>
        </p:nvPicPr>
        <p:blipFill>
          <a:blip r:embed="rId5"/>
          <a:stretch/>
        </p:blipFill>
        <p:spPr>
          <a:xfrm>
            <a:off x="314640" y="4572000"/>
            <a:ext cx="1742760" cy="54478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77" name="" descr=""/>
          <p:cNvPicPr/>
          <p:nvPr/>
        </p:nvPicPr>
        <p:blipFill>
          <a:blip r:embed="rId6"/>
          <a:stretch/>
        </p:blipFill>
        <p:spPr>
          <a:xfrm>
            <a:off x="3657600" y="3849120"/>
            <a:ext cx="8866080" cy="3694680"/>
          </a:xfrm>
          <a:prstGeom prst="rect">
            <a:avLst/>
          </a:prstGeom>
          <a:noFill/>
          <a:ln w="0">
            <a:noFill/>
          </a:ln>
        </p:spPr>
      </p:pic>
    </p:spTree>
  </p:cSld>
  <p:transition spd="slow">
    <p:push dir="u"/>
  </p:transition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Freeform 43"/>
          <p:cNvSpPr/>
          <p:nvPr/>
        </p:nvSpPr>
        <p:spPr>
          <a:xfrm>
            <a:off x="1739880" y="498600"/>
            <a:ext cx="15486840" cy="1528200"/>
          </a:xfrm>
          <a:custGeom>
            <a:avLst/>
            <a:gdLst>
              <a:gd name="textAreaLeft" fmla="*/ 0 w 15486840"/>
              <a:gd name="textAreaRight" fmla="*/ 15487200 w 15486840"/>
              <a:gd name="textAreaTop" fmla="*/ 0 h 1528200"/>
              <a:gd name="textAreaBottom" fmla="*/ 1528560 h 1528200"/>
            </a:gdLst>
            <a:ahLst/>
            <a:cxnLst/>
            <a:rect l="textAreaLeft" t="textAreaTop" r="textAreaRight" b="textAreaBottom"/>
            <a:pathLst>
              <a:path w="15129861" h="1493264">
                <a:moveTo>
                  <a:pt x="0" y="0"/>
                </a:moveTo>
                <a:lnTo>
                  <a:pt x="15129861" y="0"/>
                </a:lnTo>
                <a:lnTo>
                  <a:pt x="15129861" y="1493264"/>
                </a:lnTo>
                <a:lnTo>
                  <a:pt x="0" y="149326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spAutoFit/>
          </a:bodyPr>
          <a:p>
            <a:endParaRPr b="0" lang="en-US" sz="4610" strike="noStrike" u="none">
              <a:solidFill>
                <a:schemeClr val="lt1"/>
              </a:solidFill>
              <a:effectLst/>
              <a:uFillTx/>
              <a:latin typeface="Poppins Semi-Bold"/>
            </a:endParaRPr>
          </a:p>
        </p:txBody>
      </p:sp>
      <p:sp>
        <p:nvSpPr>
          <p:cNvPr id="179" name="TextBox 47"/>
          <p:cNvSpPr/>
          <p:nvPr/>
        </p:nvSpPr>
        <p:spPr>
          <a:xfrm>
            <a:off x="3197880" y="613080"/>
            <a:ext cx="12760200" cy="62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36000">
              <a:lnSpc>
                <a:spcPts val="4912"/>
              </a:lnSpc>
              <a:spcBef>
                <a:spcPts val="1191"/>
              </a:spcBef>
              <a:spcAft>
                <a:spcPts val="992"/>
              </a:spcAft>
            </a:pPr>
            <a:r>
              <a:rPr b="0" lang="en-US" sz="4610" strike="noStrike" u="none">
                <a:solidFill>
                  <a:schemeClr val="lt1"/>
                </a:solidFill>
                <a:effectLst/>
                <a:uFillTx/>
                <a:latin typeface="Poppins Semi-Bold"/>
              </a:rPr>
              <a:t>Control Flow &amp; Defer</a:t>
            </a:r>
            <a:endParaRPr b="0" lang="en-US" sz="461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0" name="Freeform 44"/>
          <p:cNvSpPr/>
          <p:nvPr/>
        </p:nvSpPr>
        <p:spPr>
          <a:xfrm>
            <a:off x="16071840" y="9673920"/>
            <a:ext cx="2347560" cy="345600"/>
          </a:xfrm>
          <a:custGeom>
            <a:avLst/>
            <a:gdLst>
              <a:gd name="textAreaLeft" fmla="*/ 0 w 2347560"/>
              <a:gd name="textAreaRight" fmla="*/ 2347920 w 2347560"/>
              <a:gd name="textAreaTop" fmla="*/ 0 h 345600"/>
              <a:gd name="textAreaBottom" fmla="*/ 345960 h 345600"/>
            </a:gdLst>
            <a:ahLst/>
            <a:cxnLst/>
            <a:rect l="textAreaLeft" t="textAreaTop" r="textAreaRight" b="textAreaBottom"/>
            <a:pathLst>
              <a:path w="2293806" h="337815">
                <a:moveTo>
                  <a:pt x="0" y="0"/>
                </a:moveTo>
                <a:lnTo>
                  <a:pt x="2293806" y="0"/>
                </a:lnTo>
                <a:lnTo>
                  <a:pt x="2293806" y="337815"/>
                </a:lnTo>
                <a:lnTo>
                  <a:pt x="0" y="337815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40" strike="noStrike" u="non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181" name="TextBox 48"/>
          <p:cNvSpPr/>
          <p:nvPr/>
        </p:nvSpPr>
        <p:spPr>
          <a:xfrm>
            <a:off x="2971800" y="1649160"/>
            <a:ext cx="14173200" cy="4756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457200" defTabSz="914400">
              <a:lnSpc>
                <a:spcPct val="200000"/>
              </a:lnSpc>
            </a:pPr>
            <a:r>
              <a:rPr b="1" lang="en-GB" sz="3600" strike="noStrike" u="none">
                <a:solidFill>
                  <a:schemeClr val="accent6"/>
                </a:solidFill>
                <a:effectLst/>
                <a:uFillTx/>
                <a:latin typeface="Calibri"/>
                <a:ea typeface="Noto Sans CJK SC"/>
              </a:rPr>
              <a:t>Switches</a:t>
            </a:r>
            <a:endParaRPr b="0" lang="en-US" sz="3600" strike="noStrike" u="none">
              <a:solidFill>
                <a:srgbClr val="000000"/>
              </a:solidFill>
              <a:effectLst/>
              <a:uFillTx/>
              <a:latin typeface="Arial"/>
              <a:ea typeface="Noto Sans CJK SC"/>
            </a:endParaRPr>
          </a:p>
          <a:p>
            <a:pPr marL="457200" defTabSz="914400">
              <a:lnSpc>
                <a:spcPct val="200000"/>
              </a:lnSpc>
            </a:pPr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  <a:ea typeface="Noto Sans CJK SC"/>
              </a:rPr>
              <a:t>You can also do operations in  </a:t>
            </a:r>
            <a:r>
              <a:rPr b="0" lang="en-GB" sz="2400" strike="noStrike" u="none">
                <a:solidFill>
                  <a:srgbClr val="ff8000"/>
                </a:solidFill>
                <a:effectLst/>
                <a:uFillTx/>
                <a:latin typeface="Calibri"/>
                <a:ea typeface="Noto Sans CJK SC"/>
              </a:rPr>
              <a:t>cases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  <a:ea typeface="Noto Sans CJK SC"/>
            </a:endParaRPr>
          </a:p>
          <a:p>
            <a:pPr marL="457200" defTabSz="914400">
              <a:lnSpc>
                <a:spcPct val="200000"/>
              </a:lnSpc>
            </a:pPr>
            <a:endParaRPr b="0" lang="en-US" sz="3600" strike="noStrike" u="none">
              <a:solidFill>
                <a:srgbClr val="000000"/>
              </a:solidFill>
              <a:effectLst/>
              <a:uFillTx/>
              <a:latin typeface="Arial"/>
              <a:ea typeface="Noto Sans CJK SC"/>
            </a:endParaRPr>
          </a:p>
          <a:p>
            <a:pPr marL="457200" defTabSz="914400">
              <a:lnSpc>
                <a:spcPct val="200000"/>
              </a:lnSpc>
              <a:spcBef>
                <a:spcPts val="1191"/>
              </a:spcBef>
              <a:spcAft>
                <a:spcPts val="992"/>
              </a:spcAft>
            </a:pP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  <a:ea typeface="Noto Sans CJK SC"/>
            </a:endParaRPr>
          </a:p>
          <a:p>
            <a:pPr defTabSz="914400">
              <a:lnSpc>
                <a:spcPct val="200000"/>
              </a:lnSpc>
            </a:pP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  <a:ea typeface="Noto Sans CJK SC"/>
            </a:endParaRPr>
          </a:p>
        </p:txBody>
      </p:sp>
      <p:pic>
        <p:nvPicPr>
          <p:cNvPr id="182" name="" descr=""/>
          <p:cNvPicPr/>
          <p:nvPr/>
        </p:nvPicPr>
        <p:blipFill>
          <a:blip r:embed="rId5"/>
          <a:stretch/>
        </p:blipFill>
        <p:spPr>
          <a:xfrm>
            <a:off x="314640" y="4572000"/>
            <a:ext cx="1742760" cy="54478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83" name="" descr=""/>
          <p:cNvPicPr/>
          <p:nvPr/>
        </p:nvPicPr>
        <p:blipFill>
          <a:blip r:embed="rId6"/>
          <a:stretch/>
        </p:blipFill>
        <p:spPr>
          <a:xfrm>
            <a:off x="3468240" y="3753720"/>
            <a:ext cx="6590160" cy="5237640"/>
          </a:xfrm>
          <a:prstGeom prst="rect">
            <a:avLst/>
          </a:prstGeom>
          <a:noFill/>
          <a:ln w="0">
            <a:noFill/>
          </a:ln>
        </p:spPr>
      </p:pic>
    </p:spTree>
  </p:cSld>
  <p:transition spd="slow">
    <p:push dir="u"/>
  </p:transition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Freeform 45"/>
          <p:cNvSpPr/>
          <p:nvPr/>
        </p:nvSpPr>
        <p:spPr>
          <a:xfrm>
            <a:off x="1739880" y="498600"/>
            <a:ext cx="15486840" cy="1528200"/>
          </a:xfrm>
          <a:custGeom>
            <a:avLst/>
            <a:gdLst>
              <a:gd name="textAreaLeft" fmla="*/ 0 w 15486840"/>
              <a:gd name="textAreaRight" fmla="*/ 15487200 w 15486840"/>
              <a:gd name="textAreaTop" fmla="*/ 0 h 1528200"/>
              <a:gd name="textAreaBottom" fmla="*/ 1528560 h 1528200"/>
            </a:gdLst>
            <a:ahLst/>
            <a:cxnLst/>
            <a:rect l="textAreaLeft" t="textAreaTop" r="textAreaRight" b="textAreaBottom"/>
            <a:pathLst>
              <a:path w="15129861" h="1493264">
                <a:moveTo>
                  <a:pt x="0" y="0"/>
                </a:moveTo>
                <a:lnTo>
                  <a:pt x="15129861" y="0"/>
                </a:lnTo>
                <a:lnTo>
                  <a:pt x="15129861" y="1493264"/>
                </a:lnTo>
                <a:lnTo>
                  <a:pt x="0" y="149326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spAutoFit/>
          </a:bodyPr>
          <a:p>
            <a:endParaRPr b="0" lang="en-US" sz="4610" strike="noStrike" u="none">
              <a:solidFill>
                <a:schemeClr val="lt1"/>
              </a:solidFill>
              <a:effectLst/>
              <a:uFillTx/>
              <a:latin typeface="Poppins Semi-Bold"/>
            </a:endParaRPr>
          </a:p>
        </p:txBody>
      </p:sp>
      <p:sp>
        <p:nvSpPr>
          <p:cNvPr id="185" name="TextBox 49"/>
          <p:cNvSpPr/>
          <p:nvPr/>
        </p:nvSpPr>
        <p:spPr>
          <a:xfrm>
            <a:off x="3197880" y="613080"/>
            <a:ext cx="12760200" cy="62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36000">
              <a:lnSpc>
                <a:spcPts val="4912"/>
              </a:lnSpc>
              <a:spcBef>
                <a:spcPts val="1191"/>
              </a:spcBef>
              <a:spcAft>
                <a:spcPts val="992"/>
              </a:spcAft>
            </a:pPr>
            <a:r>
              <a:rPr b="0" lang="en-US" sz="4610" strike="noStrike" u="none">
                <a:solidFill>
                  <a:schemeClr val="lt1"/>
                </a:solidFill>
                <a:effectLst/>
                <a:uFillTx/>
                <a:latin typeface="Poppins Semi-Bold"/>
              </a:rPr>
              <a:t>Control Flow &amp; Defer</a:t>
            </a:r>
            <a:endParaRPr b="0" lang="en-US" sz="461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6" name="Freeform 46"/>
          <p:cNvSpPr/>
          <p:nvPr/>
        </p:nvSpPr>
        <p:spPr>
          <a:xfrm>
            <a:off x="16071840" y="9673920"/>
            <a:ext cx="2347560" cy="345600"/>
          </a:xfrm>
          <a:custGeom>
            <a:avLst/>
            <a:gdLst>
              <a:gd name="textAreaLeft" fmla="*/ 0 w 2347560"/>
              <a:gd name="textAreaRight" fmla="*/ 2347920 w 2347560"/>
              <a:gd name="textAreaTop" fmla="*/ 0 h 345600"/>
              <a:gd name="textAreaBottom" fmla="*/ 345960 h 345600"/>
            </a:gdLst>
            <a:ahLst/>
            <a:cxnLst/>
            <a:rect l="textAreaLeft" t="textAreaTop" r="textAreaRight" b="textAreaBottom"/>
            <a:pathLst>
              <a:path w="2293806" h="337815">
                <a:moveTo>
                  <a:pt x="0" y="0"/>
                </a:moveTo>
                <a:lnTo>
                  <a:pt x="2293806" y="0"/>
                </a:lnTo>
                <a:lnTo>
                  <a:pt x="2293806" y="337815"/>
                </a:lnTo>
                <a:lnTo>
                  <a:pt x="0" y="337815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40" strike="noStrike" u="non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187" name="TextBox 50"/>
          <p:cNvSpPr/>
          <p:nvPr/>
        </p:nvSpPr>
        <p:spPr>
          <a:xfrm>
            <a:off x="2971800" y="1649160"/>
            <a:ext cx="14173200" cy="4756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457200" defTabSz="914400">
              <a:lnSpc>
                <a:spcPct val="200000"/>
              </a:lnSpc>
            </a:pPr>
            <a:r>
              <a:rPr b="1" lang="en-GB" sz="3600" strike="noStrike" u="none">
                <a:solidFill>
                  <a:schemeClr val="accent6"/>
                </a:solidFill>
                <a:effectLst/>
                <a:uFillTx/>
                <a:latin typeface="Calibri"/>
                <a:ea typeface="Noto Sans CJK SC"/>
              </a:rPr>
              <a:t>Switches</a:t>
            </a:r>
            <a:endParaRPr b="0" lang="en-US" sz="3600" strike="noStrike" u="none">
              <a:solidFill>
                <a:srgbClr val="000000"/>
              </a:solidFill>
              <a:effectLst/>
              <a:uFillTx/>
              <a:latin typeface="Arial"/>
              <a:ea typeface="Noto Sans CJK SC"/>
            </a:endParaRPr>
          </a:p>
          <a:p>
            <a:pPr marL="457200" defTabSz="914400">
              <a:lnSpc>
                <a:spcPct val="200000"/>
              </a:lnSpc>
            </a:pPr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  <a:ea typeface="Noto Sans CJK SC"/>
              </a:rPr>
              <a:t>You can also do operations in  </a:t>
            </a:r>
            <a:r>
              <a:rPr b="0" lang="en-GB" sz="2400" strike="noStrike" u="none">
                <a:solidFill>
                  <a:srgbClr val="ff8000"/>
                </a:solidFill>
                <a:effectLst/>
                <a:uFillTx/>
                <a:latin typeface="Calibri"/>
                <a:ea typeface="Noto Sans CJK SC"/>
              </a:rPr>
              <a:t>cases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  <a:ea typeface="Noto Sans CJK SC"/>
            </a:endParaRPr>
          </a:p>
          <a:p>
            <a:pPr marL="457200" defTabSz="914400">
              <a:lnSpc>
                <a:spcPct val="200000"/>
              </a:lnSpc>
            </a:pPr>
            <a:endParaRPr b="0" lang="en-US" sz="3600" strike="noStrike" u="none">
              <a:solidFill>
                <a:srgbClr val="000000"/>
              </a:solidFill>
              <a:effectLst/>
              <a:uFillTx/>
              <a:latin typeface="Arial"/>
              <a:ea typeface="Noto Sans CJK SC"/>
            </a:endParaRPr>
          </a:p>
          <a:p>
            <a:pPr marL="457200" defTabSz="914400">
              <a:lnSpc>
                <a:spcPct val="200000"/>
              </a:lnSpc>
              <a:spcBef>
                <a:spcPts val="1191"/>
              </a:spcBef>
              <a:spcAft>
                <a:spcPts val="992"/>
              </a:spcAft>
            </a:pP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  <a:ea typeface="Noto Sans CJK SC"/>
            </a:endParaRPr>
          </a:p>
          <a:p>
            <a:pPr defTabSz="914400">
              <a:lnSpc>
                <a:spcPct val="200000"/>
              </a:lnSpc>
            </a:pP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  <a:ea typeface="Noto Sans CJK SC"/>
            </a:endParaRPr>
          </a:p>
        </p:txBody>
      </p:sp>
      <p:pic>
        <p:nvPicPr>
          <p:cNvPr id="188" name="" descr=""/>
          <p:cNvPicPr/>
          <p:nvPr/>
        </p:nvPicPr>
        <p:blipFill>
          <a:blip r:embed="rId5"/>
          <a:stretch/>
        </p:blipFill>
        <p:spPr>
          <a:xfrm>
            <a:off x="314640" y="4572000"/>
            <a:ext cx="1742760" cy="54478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89" name="" descr=""/>
          <p:cNvPicPr/>
          <p:nvPr/>
        </p:nvPicPr>
        <p:blipFill>
          <a:blip r:embed="rId6"/>
          <a:stretch/>
        </p:blipFill>
        <p:spPr>
          <a:xfrm>
            <a:off x="3639600" y="3886200"/>
            <a:ext cx="7787880" cy="4572000"/>
          </a:xfrm>
          <a:prstGeom prst="rect">
            <a:avLst/>
          </a:prstGeom>
          <a:noFill/>
          <a:ln w="0">
            <a:noFill/>
          </a:ln>
        </p:spPr>
      </p:pic>
    </p:spTree>
  </p:cSld>
  <p:transition spd="slow">
    <p:push dir="u"/>
  </p:transition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Freeform 47"/>
          <p:cNvSpPr/>
          <p:nvPr/>
        </p:nvSpPr>
        <p:spPr>
          <a:xfrm>
            <a:off x="1739880" y="498600"/>
            <a:ext cx="15486840" cy="1528200"/>
          </a:xfrm>
          <a:custGeom>
            <a:avLst/>
            <a:gdLst>
              <a:gd name="textAreaLeft" fmla="*/ 0 w 15486840"/>
              <a:gd name="textAreaRight" fmla="*/ 15487200 w 15486840"/>
              <a:gd name="textAreaTop" fmla="*/ 0 h 1528200"/>
              <a:gd name="textAreaBottom" fmla="*/ 1528560 h 1528200"/>
            </a:gdLst>
            <a:ahLst/>
            <a:cxnLst/>
            <a:rect l="textAreaLeft" t="textAreaTop" r="textAreaRight" b="textAreaBottom"/>
            <a:pathLst>
              <a:path w="15129861" h="1493264">
                <a:moveTo>
                  <a:pt x="0" y="0"/>
                </a:moveTo>
                <a:lnTo>
                  <a:pt x="15129861" y="0"/>
                </a:lnTo>
                <a:lnTo>
                  <a:pt x="15129861" y="1493264"/>
                </a:lnTo>
                <a:lnTo>
                  <a:pt x="0" y="149326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spAutoFit/>
          </a:bodyPr>
          <a:p>
            <a:endParaRPr b="0" lang="en-US" sz="4610" strike="noStrike" u="none">
              <a:solidFill>
                <a:schemeClr val="lt1"/>
              </a:solidFill>
              <a:effectLst/>
              <a:uFillTx/>
              <a:latin typeface="Poppins Semi-Bold"/>
            </a:endParaRPr>
          </a:p>
        </p:txBody>
      </p:sp>
      <p:sp>
        <p:nvSpPr>
          <p:cNvPr id="191" name="TextBox 51"/>
          <p:cNvSpPr/>
          <p:nvPr/>
        </p:nvSpPr>
        <p:spPr>
          <a:xfrm>
            <a:off x="3197880" y="613080"/>
            <a:ext cx="12760200" cy="62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36000">
              <a:lnSpc>
                <a:spcPts val="4912"/>
              </a:lnSpc>
              <a:spcBef>
                <a:spcPts val="1191"/>
              </a:spcBef>
              <a:spcAft>
                <a:spcPts val="992"/>
              </a:spcAft>
            </a:pPr>
            <a:r>
              <a:rPr b="0" lang="en-US" sz="4610" strike="noStrike" u="none">
                <a:solidFill>
                  <a:schemeClr val="lt1"/>
                </a:solidFill>
                <a:effectLst/>
                <a:uFillTx/>
                <a:latin typeface="Poppins Semi-Bold"/>
              </a:rPr>
              <a:t>Control Flow &amp; Defer</a:t>
            </a:r>
            <a:endParaRPr b="0" lang="en-US" sz="461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2" name="Freeform 48"/>
          <p:cNvSpPr/>
          <p:nvPr/>
        </p:nvSpPr>
        <p:spPr>
          <a:xfrm>
            <a:off x="16071840" y="9673920"/>
            <a:ext cx="2347560" cy="345600"/>
          </a:xfrm>
          <a:custGeom>
            <a:avLst/>
            <a:gdLst>
              <a:gd name="textAreaLeft" fmla="*/ 0 w 2347560"/>
              <a:gd name="textAreaRight" fmla="*/ 2347920 w 2347560"/>
              <a:gd name="textAreaTop" fmla="*/ 0 h 345600"/>
              <a:gd name="textAreaBottom" fmla="*/ 345960 h 345600"/>
            </a:gdLst>
            <a:ahLst/>
            <a:cxnLst/>
            <a:rect l="textAreaLeft" t="textAreaTop" r="textAreaRight" b="textAreaBottom"/>
            <a:pathLst>
              <a:path w="2293806" h="337815">
                <a:moveTo>
                  <a:pt x="0" y="0"/>
                </a:moveTo>
                <a:lnTo>
                  <a:pt x="2293806" y="0"/>
                </a:lnTo>
                <a:lnTo>
                  <a:pt x="2293806" y="337815"/>
                </a:lnTo>
                <a:lnTo>
                  <a:pt x="0" y="337815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40" strike="noStrike" u="non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193" name="TextBox 52"/>
          <p:cNvSpPr/>
          <p:nvPr/>
        </p:nvSpPr>
        <p:spPr>
          <a:xfrm>
            <a:off x="2971800" y="1649160"/>
            <a:ext cx="14173200" cy="4756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457200" defTabSz="914400">
              <a:lnSpc>
                <a:spcPct val="200000"/>
              </a:lnSpc>
            </a:pPr>
            <a:r>
              <a:rPr b="1" lang="en-GB" sz="3600" strike="noStrike" u="none">
                <a:solidFill>
                  <a:schemeClr val="accent6"/>
                </a:solidFill>
                <a:effectLst/>
                <a:uFillTx/>
                <a:latin typeface="Calibri"/>
                <a:ea typeface="Noto Sans CJK SC"/>
              </a:rPr>
              <a:t>Switches</a:t>
            </a:r>
            <a:endParaRPr b="0" lang="en-US" sz="3600" strike="noStrike" u="none">
              <a:solidFill>
                <a:srgbClr val="000000"/>
              </a:solidFill>
              <a:effectLst/>
              <a:uFillTx/>
              <a:latin typeface="Arial"/>
              <a:ea typeface="Noto Sans CJK SC"/>
            </a:endParaRPr>
          </a:p>
          <a:p>
            <a:pPr marL="457200" defTabSz="914400">
              <a:lnSpc>
                <a:spcPct val="200000"/>
              </a:lnSpc>
            </a:pPr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  <a:ea typeface="Noto Sans CJK SC"/>
              </a:rPr>
              <a:t>You can also do operations in  </a:t>
            </a:r>
            <a:r>
              <a:rPr b="0" lang="en-GB" sz="2400" strike="noStrike" u="none">
                <a:solidFill>
                  <a:srgbClr val="ff8000"/>
                </a:solidFill>
                <a:effectLst/>
                <a:uFillTx/>
                <a:latin typeface="Calibri"/>
                <a:ea typeface="Noto Sans CJK SC"/>
              </a:rPr>
              <a:t>cases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  <a:ea typeface="Noto Sans CJK SC"/>
            </a:endParaRPr>
          </a:p>
          <a:p>
            <a:pPr marL="457200" defTabSz="914400">
              <a:lnSpc>
                <a:spcPct val="200000"/>
              </a:lnSpc>
            </a:pPr>
            <a:endParaRPr b="0" lang="en-US" sz="3600" strike="noStrike" u="none">
              <a:solidFill>
                <a:srgbClr val="000000"/>
              </a:solidFill>
              <a:effectLst/>
              <a:uFillTx/>
              <a:latin typeface="Arial"/>
              <a:ea typeface="Noto Sans CJK SC"/>
            </a:endParaRPr>
          </a:p>
          <a:p>
            <a:pPr marL="457200" defTabSz="914400">
              <a:lnSpc>
                <a:spcPct val="200000"/>
              </a:lnSpc>
              <a:spcBef>
                <a:spcPts val="1191"/>
              </a:spcBef>
              <a:spcAft>
                <a:spcPts val="992"/>
              </a:spcAft>
            </a:pP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  <a:ea typeface="Noto Sans CJK SC"/>
            </a:endParaRPr>
          </a:p>
          <a:p>
            <a:pPr defTabSz="914400">
              <a:lnSpc>
                <a:spcPct val="200000"/>
              </a:lnSpc>
            </a:pP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  <a:ea typeface="Noto Sans CJK SC"/>
            </a:endParaRPr>
          </a:p>
        </p:txBody>
      </p:sp>
      <p:pic>
        <p:nvPicPr>
          <p:cNvPr id="194" name="" descr=""/>
          <p:cNvPicPr/>
          <p:nvPr/>
        </p:nvPicPr>
        <p:blipFill>
          <a:blip r:embed="rId5"/>
          <a:stretch/>
        </p:blipFill>
        <p:spPr>
          <a:xfrm>
            <a:off x="314640" y="4572000"/>
            <a:ext cx="1742760" cy="54478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95" name="" descr=""/>
          <p:cNvPicPr/>
          <p:nvPr/>
        </p:nvPicPr>
        <p:blipFill>
          <a:blip r:embed="rId6"/>
          <a:stretch/>
        </p:blipFill>
        <p:spPr>
          <a:xfrm>
            <a:off x="3628080" y="3925080"/>
            <a:ext cx="7084080" cy="2932920"/>
          </a:xfrm>
          <a:prstGeom prst="rect">
            <a:avLst/>
          </a:prstGeom>
          <a:noFill/>
          <a:ln w="0">
            <a:noFill/>
          </a:ln>
        </p:spPr>
      </p:pic>
    </p:spTree>
  </p:cSld>
  <p:transition spd="slow">
    <p:push dir="u"/>
  </p:transition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Freeform 49"/>
          <p:cNvSpPr/>
          <p:nvPr/>
        </p:nvSpPr>
        <p:spPr>
          <a:xfrm>
            <a:off x="1739880" y="498600"/>
            <a:ext cx="15486840" cy="1528200"/>
          </a:xfrm>
          <a:custGeom>
            <a:avLst/>
            <a:gdLst>
              <a:gd name="textAreaLeft" fmla="*/ 0 w 15486840"/>
              <a:gd name="textAreaRight" fmla="*/ 15487200 w 15486840"/>
              <a:gd name="textAreaTop" fmla="*/ 0 h 1528200"/>
              <a:gd name="textAreaBottom" fmla="*/ 1528560 h 1528200"/>
            </a:gdLst>
            <a:ahLst/>
            <a:cxnLst/>
            <a:rect l="textAreaLeft" t="textAreaTop" r="textAreaRight" b="textAreaBottom"/>
            <a:pathLst>
              <a:path w="15129861" h="1493264">
                <a:moveTo>
                  <a:pt x="0" y="0"/>
                </a:moveTo>
                <a:lnTo>
                  <a:pt x="15129861" y="0"/>
                </a:lnTo>
                <a:lnTo>
                  <a:pt x="15129861" y="1493264"/>
                </a:lnTo>
                <a:lnTo>
                  <a:pt x="0" y="149326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spAutoFit/>
          </a:bodyPr>
          <a:p>
            <a:endParaRPr b="0" lang="en-US" sz="4610" strike="noStrike" u="none">
              <a:solidFill>
                <a:schemeClr val="lt1"/>
              </a:solidFill>
              <a:effectLst/>
              <a:uFillTx/>
              <a:latin typeface="Poppins Semi-Bold"/>
            </a:endParaRPr>
          </a:p>
        </p:txBody>
      </p:sp>
      <p:sp>
        <p:nvSpPr>
          <p:cNvPr id="197" name="TextBox 53"/>
          <p:cNvSpPr/>
          <p:nvPr/>
        </p:nvSpPr>
        <p:spPr>
          <a:xfrm>
            <a:off x="3197880" y="613080"/>
            <a:ext cx="12760200" cy="62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36000">
              <a:lnSpc>
                <a:spcPts val="4912"/>
              </a:lnSpc>
              <a:spcBef>
                <a:spcPts val="1191"/>
              </a:spcBef>
              <a:spcAft>
                <a:spcPts val="992"/>
              </a:spcAft>
            </a:pPr>
            <a:r>
              <a:rPr b="0" lang="en-US" sz="4610" strike="noStrike" u="none">
                <a:solidFill>
                  <a:schemeClr val="lt1"/>
                </a:solidFill>
                <a:effectLst/>
                <a:uFillTx/>
                <a:latin typeface="Poppins Semi-Bold"/>
              </a:rPr>
              <a:t>Control Flow &amp; Defer</a:t>
            </a:r>
            <a:endParaRPr b="0" lang="en-US" sz="461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8" name="Freeform 50"/>
          <p:cNvSpPr/>
          <p:nvPr/>
        </p:nvSpPr>
        <p:spPr>
          <a:xfrm>
            <a:off x="16071840" y="9673920"/>
            <a:ext cx="2347560" cy="345600"/>
          </a:xfrm>
          <a:custGeom>
            <a:avLst/>
            <a:gdLst>
              <a:gd name="textAreaLeft" fmla="*/ 0 w 2347560"/>
              <a:gd name="textAreaRight" fmla="*/ 2347920 w 2347560"/>
              <a:gd name="textAreaTop" fmla="*/ 0 h 345600"/>
              <a:gd name="textAreaBottom" fmla="*/ 345960 h 345600"/>
            </a:gdLst>
            <a:ahLst/>
            <a:cxnLst/>
            <a:rect l="textAreaLeft" t="textAreaTop" r="textAreaRight" b="textAreaBottom"/>
            <a:pathLst>
              <a:path w="2293806" h="337815">
                <a:moveTo>
                  <a:pt x="0" y="0"/>
                </a:moveTo>
                <a:lnTo>
                  <a:pt x="2293806" y="0"/>
                </a:lnTo>
                <a:lnTo>
                  <a:pt x="2293806" y="337815"/>
                </a:lnTo>
                <a:lnTo>
                  <a:pt x="0" y="337815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40" strike="noStrike" u="non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199" name="TextBox 54"/>
          <p:cNvSpPr/>
          <p:nvPr/>
        </p:nvSpPr>
        <p:spPr>
          <a:xfrm>
            <a:off x="2971800" y="1649160"/>
            <a:ext cx="14173200" cy="4756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457200" defTabSz="914400">
              <a:lnSpc>
                <a:spcPct val="200000"/>
              </a:lnSpc>
            </a:pPr>
            <a:r>
              <a:rPr b="1" lang="en-GB" sz="3600" strike="noStrike" u="none">
                <a:solidFill>
                  <a:schemeClr val="accent6"/>
                </a:solidFill>
                <a:effectLst/>
                <a:uFillTx/>
                <a:latin typeface="Calibri"/>
                <a:ea typeface="Noto Sans CJK SC"/>
              </a:rPr>
              <a:t>For loops</a:t>
            </a:r>
            <a:endParaRPr b="0" lang="en-US" sz="3600" strike="noStrike" u="none">
              <a:solidFill>
                <a:srgbClr val="000000"/>
              </a:solidFill>
              <a:effectLst/>
              <a:uFillTx/>
              <a:latin typeface="Arial"/>
              <a:ea typeface="Noto Sans CJK SC"/>
            </a:endParaRPr>
          </a:p>
          <a:p>
            <a:pPr marL="457200" defTabSz="914400">
              <a:lnSpc>
                <a:spcPct val="200000"/>
              </a:lnSpc>
            </a:pPr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  <a:ea typeface="Noto Sans CJK SC"/>
              </a:rPr>
              <a:t>You can also do operations in  </a:t>
            </a:r>
            <a:r>
              <a:rPr b="0" lang="en-GB" sz="2400" strike="noStrike" u="none">
                <a:solidFill>
                  <a:srgbClr val="ff8000"/>
                </a:solidFill>
                <a:effectLst/>
                <a:uFillTx/>
                <a:latin typeface="Calibri"/>
                <a:ea typeface="Noto Sans CJK SC"/>
              </a:rPr>
              <a:t>cases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  <a:ea typeface="Noto Sans CJK SC"/>
            </a:endParaRPr>
          </a:p>
          <a:p>
            <a:pPr marL="457200" defTabSz="914400">
              <a:lnSpc>
                <a:spcPct val="200000"/>
              </a:lnSpc>
            </a:pPr>
            <a:endParaRPr b="0" lang="en-US" sz="3600" strike="noStrike" u="none">
              <a:solidFill>
                <a:srgbClr val="000000"/>
              </a:solidFill>
              <a:effectLst/>
              <a:uFillTx/>
              <a:latin typeface="Arial"/>
              <a:ea typeface="Noto Sans CJK SC"/>
            </a:endParaRPr>
          </a:p>
          <a:p>
            <a:pPr marL="457200" defTabSz="914400">
              <a:lnSpc>
                <a:spcPct val="200000"/>
              </a:lnSpc>
              <a:spcBef>
                <a:spcPts val="1191"/>
              </a:spcBef>
              <a:spcAft>
                <a:spcPts val="992"/>
              </a:spcAft>
            </a:pP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  <a:ea typeface="Noto Sans CJK SC"/>
            </a:endParaRPr>
          </a:p>
          <a:p>
            <a:pPr defTabSz="914400">
              <a:lnSpc>
                <a:spcPct val="200000"/>
              </a:lnSpc>
            </a:pP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  <a:ea typeface="Noto Sans CJK SC"/>
            </a:endParaRPr>
          </a:p>
        </p:txBody>
      </p:sp>
      <p:pic>
        <p:nvPicPr>
          <p:cNvPr id="200" name="" descr=""/>
          <p:cNvPicPr/>
          <p:nvPr/>
        </p:nvPicPr>
        <p:blipFill>
          <a:blip r:embed="rId5"/>
          <a:stretch/>
        </p:blipFill>
        <p:spPr>
          <a:xfrm>
            <a:off x="314640" y="4572000"/>
            <a:ext cx="1742760" cy="54478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01" name="" descr=""/>
          <p:cNvPicPr/>
          <p:nvPr/>
        </p:nvPicPr>
        <p:blipFill>
          <a:blip r:embed="rId6"/>
          <a:stretch/>
        </p:blipFill>
        <p:spPr>
          <a:xfrm>
            <a:off x="3657600" y="3858480"/>
            <a:ext cx="5029200" cy="2593440"/>
          </a:xfrm>
          <a:prstGeom prst="rect">
            <a:avLst/>
          </a:prstGeom>
          <a:noFill/>
          <a:ln w="0">
            <a:noFill/>
          </a:ln>
        </p:spPr>
      </p:pic>
    </p:spTree>
  </p:cSld>
  <p:transition spd="slow">
    <p:push dir="u"/>
  </p:transition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5054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TextBox 12"/>
          <p:cNvSpPr/>
          <p:nvPr/>
        </p:nvSpPr>
        <p:spPr>
          <a:xfrm>
            <a:off x="1130040" y="3277080"/>
            <a:ext cx="11354400" cy="1001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7883"/>
              </a:lnSpc>
            </a:pPr>
            <a:r>
              <a:rPr b="0" lang="en-GB" sz="5630" strike="noStrike" u="none">
                <a:solidFill>
                  <a:schemeClr val="accent6"/>
                </a:solidFill>
                <a:effectLst/>
                <a:uFillTx/>
                <a:latin typeface="Poppins Semi-Bold"/>
              </a:rPr>
              <a:t>0x00 - Introduction</a:t>
            </a:r>
            <a:endParaRPr b="0" lang="en-US" sz="563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grpSp>
        <p:nvGrpSpPr>
          <p:cNvPr id="86" name="Group 2"/>
          <p:cNvGrpSpPr/>
          <p:nvPr/>
        </p:nvGrpSpPr>
        <p:grpSpPr>
          <a:xfrm>
            <a:off x="11482200" y="1690920"/>
            <a:ext cx="5848560" cy="6108120"/>
            <a:chOff x="11482200" y="1690920"/>
            <a:chExt cx="5848560" cy="6108120"/>
          </a:xfrm>
        </p:grpSpPr>
        <p:sp>
          <p:nvSpPr>
            <p:cNvPr id="87" name="Freeform 14"/>
            <p:cNvSpPr/>
            <p:nvPr/>
          </p:nvSpPr>
          <p:spPr>
            <a:xfrm>
              <a:off x="11482200" y="1690920"/>
              <a:ext cx="5848560" cy="6108120"/>
            </a:xfrm>
            <a:custGeom>
              <a:avLst/>
              <a:gdLst>
                <a:gd name="textAreaLeft" fmla="*/ 0 w 5848560"/>
                <a:gd name="textAreaRight" fmla="*/ 5848920 w 5848560"/>
                <a:gd name="textAreaTop" fmla="*/ 0 h 6108120"/>
                <a:gd name="textAreaBottom" fmla="*/ 6108480 h 6108120"/>
              </a:gdLst>
              <a:ahLst/>
              <a:cxnLst/>
              <a:rect l="textAreaLeft" t="textAreaTop" r="textAreaRight" b="textAreaBottom"/>
              <a:pathLst>
                <a:path w="7618603" h="7956550">
                  <a:moveTo>
                    <a:pt x="0" y="0"/>
                  </a:moveTo>
                  <a:lnTo>
                    <a:pt x="7618603" y="0"/>
                  </a:lnTo>
                  <a:lnTo>
                    <a:pt x="7618603" y="7956550"/>
                  </a:lnTo>
                  <a:lnTo>
                    <a:pt x="0" y="795655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1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40" strike="noStrike" u="none">
                <a:solidFill>
                  <a:schemeClr val="dk1"/>
                </a:solidFill>
                <a:effectLst/>
                <a:uFillTx/>
                <a:latin typeface="Calibri"/>
              </a:endParaRPr>
            </a:p>
          </p:txBody>
        </p:sp>
      </p:grpSp>
      <p:sp>
        <p:nvSpPr>
          <p:cNvPr id="88" name="Freeform 15"/>
          <p:cNvSpPr/>
          <p:nvPr/>
        </p:nvSpPr>
        <p:spPr>
          <a:xfrm>
            <a:off x="1053000" y="931680"/>
            <a:ext cx="4098600" cy="603360"/>
          </a:xfrm>
          <a:custGeom>
            <a:avLst/>
            <a:gdLst>
              <a:gd name="textAreaLeft" fmla="*/ 0 w 4098600"/>
              <a:gd name="textAreaRight" fmla="*/ 4098960 w 4098600"/>
              <a:gd name="textAreaTop" fmla="*/ 0 h 603360"/>
              <a:gd name="textAreaBottom" fmla="*/ 603720 h 603360"/>
            </a:gdLst>
            <a:ahLst/>
            <a:cxnLst/>
            <a:rect l="textAreaLeft" t="textAreaTop" r="textAreaRight" b="textAreaBottom"/>
            <a:pathLst>
              <a:path w="4004526" h="589757">
                <a:moveTo>
                  <a:pt x="0" y="0"/>
                </a:moveTo>
                <a:lnTo>
                  <a:pt x="4004526" y="0"/>
                </a:lnTo>
                <a:lnTo>
                  <a:pt x="4004526" y="589757"/>
                </a:lnTo>
                <a:lnTo>
                  <a:pt x="0" y="589757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4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89" name="TextBox 14"/>
          <p:cNvSpPr/>
          <p:nvPr/>
        </p:nvSpPr>
        <p:spPr>
          <a:xfrm>
            <a:off x="685800" y="4208040"/>
            <a:ext cx="10972440" cy="1736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lvl="1" marL="800280" indent="-343080" defTabSz="914400">
              <a:lnSpc>
                <a:spcPct val="150000"/>
              </a:lnSpc>
              <a:buClr>
                <a:srgbClr val="ffffff"/>
              </a:buClr>
              <a:buFont typeface="Arial"/>
              <a:buChar char="•"/>
            </a:pPr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  <a:ea typeface="Noto Sans CJK SC"/>
              </a:rPr>
              <a:t>Whoami</a:t>
            </a:r>
            <a:endParaRPr b="0" lang="en-US" sz="2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1" marL="800280" indent="-343080" defTabSz="914400">
              <a:lnSpc>
                <a:spcPct val="150000"/>
              </a:lnSpc>
              <a:buClr>
                <a:srgbClr val="ffffff"/>
              </a:buClr>
              <a:buFont typeface="Arial"/>
              <a:buChar char="•"/>
            </a:pPr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  <a:ea typeface="Noto Sans CJK SC"/>
              </a:rPr>
              <a:t>What will we learn?</a:t>
            </a:r>
            <a:endParaRPr b="0" lang="en-US" sz="2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1" marL="800280" indent="-343080" defTabSz="914400">
              <a:lnSpc>
                <a:spcPct val="150000"/>
              </a:lnSpc>
              <a:buClr>
                <a:srgbClr val="ffffff"/>
              </a:buClr>
              <a:buFont typeface="Arial"/>
              <a:buChar char="•"/>
            </a:pPr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  <a:ea typeface="Noto Sans CJK SC"/>
              </a:rPr>
              <a:t>What is Golang</a:t>
            </a:r>
            <a:endParaRPr b="0" lang="en-US" sz="2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Freeform 51"/>
          <p:cNvSpPr/>
          <p:nvPr/>
        </p:nvSpPr>
        <p:spPr>
          <a:xfrm>
            <a:off x="1739880" y="498600"/>
            <a:ext cx="15486840" cy="1528200"/>
          </a:xfrm>
          <a:custGeom>
            <a:avLst/>
            <a:gdLst>
              <a:gd name="textAreaLeft" fmla="*/ 0 w 15486840"/>
              <a:gd name="textAreaRight" fmla="*/ 15487200 w 15486840"/>
              <a:gd name="textAreaTop" fmla="*/ 0 h 1528200"/>
              <a:gd name="textAreaBottom" fmla="*/ 1528560 h 1528200"/>
            </a:gdLst>
            <a:ahLst/>
            <a:cxnLst/>
            <a:rect l="textAreaLeft" t="textAreaTop" r="textAreaRight" b="textAreaBottom"/>
            <a:pathLst>
              <a:path w="15129861" h="1493264">
                <a:moveTo>
                  <a:pt x="0" y="0"/>
                </a:moveTo>
                <a:lnTo>
                  <a:pt x="15129861" y="0"/>
                </a:lnTo>
                <a:lnTo>
                  <a:pt x="15129861" y="1493264"/>
                </a:lnTo>
                <a:lnTo>
                  <a:pt x="0" y="149326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spAutoFit/>
          </a:bodyPr>
          <a:p>
            <a:endParaRPr b="0" lang="en-US" sz="4610" strike="noStrike" u="none">
              <a:solidFill>
                <a:schemeClr val="lt1"/>
              </a:solidFill>
              <a:effectLst/>
              <a:uFillTx/>
              <a:latin typeface="Poppins Semi-Bold"/>
            </a:endParaRPr>
          </a:p>
        </p:txBody>
      </p:sp>
      <p:sp>
        <p:nvSpPr>
          <p:cNvPr id="203" name="TextBox 55"/>
          <p:cNvSpPr/>
          <p:nvPr/>
        </p:nvSpPr>
        <p:spPr>
          <a:xfrm>
            <a:off x="3197880" y="613080"/>
            <a:ext cx="12760200" cy="62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36000">
              <a:lnSpc>
                <a:spcPts val="4912"/>
              </a:lnSpc>
              <a:spcBef>
                <a:spcPts val="1191"/>
              </a:spcBef>
              <a:spcAft>
                <a:spcPts val="992"/>
              </a:spcAft>
            </a:pPr>
            <a:r>
              <a:rPr b="0" lang="en-US" sz="4610" strike="noStrike" u="none">
                <a:solidFill>
                  <a:schemeClr val="lt1"/>
                </a:solidFill>
                <a:effectLst/>
                <a:uFillTx/>
                <a:latin typeface="Poppins Semi-Bold"/>
              </a:rPr>
              <a:t>Control Flow &amp; Defer</a:t>
            </a:r>
            <a:endParaRPr b="0" lang="en-US" sz="461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04" name="Freeform 52"/>
          <p:cNvSpPr/>
          <p:nvPr/>
        </p:nvSpPr>
        <p:spPr>
          <a:xfrm>
            <a:off x="16071840" y="9673920"/>
            <a:ext cx="2347560" cy="345600"/>
          </a:xfrm>
          <a:custGeom>
            <a:avLst/>
            <a:gdLst>
              <a:gd name="textAreaLeft" fmla="*/ 0 w 2347560"/>
              <a:gd name="textAreaRight" fmla="*/ 2347920 w 2347560"/>
              <a:gd name="textAreaTop" fmla="*/ 0 h 345600"/>
              <a:gd name="textAreaBottom" fmla="*/ 345960 h 345600"/>
            </a:gdLst>
            <a:ahLst/>
            <a:cxnLst/>
            <a:rect l="textAreaLeft" t="textAreaTop" r="textAreaRight" b="textAreaBottom"/>
            <a:pathLst>
              <a:path w="2293806" h="337815">
                <a:moveTo>
                  <a:pt x="0" y="0"/>
                </a:moveTo>
                <a:lnTo>
                  <a:pt x="2293806" y="0"/>
                </a:lnTo>
                <a:lnTo>
                  <a:pt x="2293806" y="337815"/>
                </a:lnTo>
                <a:lnTo>
                  <a:pt x="0" y="337815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40" strike="noStrike" u="non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205" name="TextBox 56"/>
          <p:cNvSpPr/>
          <p:nvPr/>
        </p:nvSpPr>
        <p:spPr>
          <a:xfrm>
            <a:off x="2971800" y="1649160"/>
            <a:ext cx="14173200" cy="4390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457200" defTabSz="914400">
              <a:lnSpc>
                <a:spcPct val="200000"/>
              </a:lnSpc>
            </a:pPr>
            <a:r>
              <a:rPr b="1" lang="en-GB" sz="3600" strike="noStrike" u="none">
                <a:solidFill>
                  <a:schemeClr val="accent6"/>
                </a:solidFill>
                <a:effectLst/>
                <a:uFillTx/>
                <a:latin typeface="Calibri"/>
                <a:ea typeface="Noto Sans CJK SC"/>
              </a:rPr>
              <a:t>For: One loop to rule them all</a:t>
            </a:r>
            <a:endParaRPr b="0" lang="en-US" sz="3600" strike="noStrike" u="none">
              <a:solidFill>
                <a:srgbClr val="000000"/>
              </a:solidFill>
              <a:effectLst/>
              <a:uFillTx/>
              <a:latin typeface="Arial"/>
              <a:ea typeface="Noto Sans CJK SC"/>
            </a:endParaRPr>
          </a:p>
          <a:p>
            <a:pPr marL="457200" defTabSz="914400">
              <a:lnSpc>
                <a:spcPct val="200000"/>
              </a:lnSpc>
            </a:pPr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  <a:ea typeface="Noto Sans CJK SC"/>
              </a:rPr>
              <a:t>A  in  for loop can do pretty much all that is need, while do we have a while syntax?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  <a:ea typeface="Noto Sans CJK SC"/>
            </a:endParaRPr>
          </a:p>
          <a:p>
            <a:pPr marL="457200" defTabSz="914400">
              <a:lnSpc>
                <a:spcPct val="200000"/>
              </a:lnSpc>
            </a:pP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  <a:ea typeface="Noto Sans CJK SC"/>
            </a:endParaRPr>
          </a:p>
          <a:p>
            <a:pPr marL="457200" defTabSz="914400">
              <a:lnSpc>
                <a:spcPct val="200000"/>
              </a:lnSpc>
              <a:spcBef>
                <a:spcPts val="1191"/>
              </a:spcBef>
              <a:spcAft>
                <a:spcPts val="992"/>
              </a:spcAft>
            </a:pP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  <a:ea typeface="Noto Sans CJK SC"/>
            </a:endParaRPr>
          </a:p>
          <a:p>
            <a:pPr defTabSz="914400">
              <a:lnSpc>
                <a:spcPct val="200000"/>
              </a:lnSpc>
            </a:pP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  <a:ea typeface="Noto Sans CJK SC"/>
            </a:endParaRPr>
          </a:p>
        </p:txBody>
      </p:sp>
      <p:pic>
        <p:nvPicPr>
          <p:cNvPr id="206" name="" descr=""/>
          <p:cNvPicPr/>
          <p:nvPr/>
        </p:nvPicPr>
        <p:blipFill>
          <a:blip r:embed="rId5"/>
          <a:stretch/>
        </p:blipFill>
        <p:spPr>
          <a:xfrm>
            <a:off x="314640" y="4572000"/>
            <a:ext cx="1742760" cy="54478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07" name="" descr=""/>
          <p:cNvPicPr/>
          <p:nvPr/>
        </p:nvPicPr>
        <p:blipFill>
          <a:blip r:embed="rId6"/>
          <a:stretch/>
        </p:blipFill>
        <p:spPr>
          <a:xfrm>
            <a:off x="3429000" y="3925080"/>
            <a:ext cx="4800600" cy="24757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08" name="" descr=""/>
          <p:cNvPicPr/>
          <p:nvPr/>
        </p:nvPicPr>
        <p:blipFill>
          <a:blip r:embed="rId7"/>
          <a:stretch/>
        </p:blipFill>
        <p:spPr>
          <a:xfrm>
            <a:off x="6700320" y="6622920"/>
            <a:ext cx="4958280" cy="29782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09" name="" descr=""/>
          <p:cNvPicPr/>
          <p:nvPr/>
        </p:nvPicPr>
        <p:blipFill>
          <a:blip r:embed="rId8"/>
          <a:stretch/>
        </p:blipFill>
        <p:spPr>
          <a:xfrm>
            <a:off x="9632520" y="3886200"/>
            <a:ext cx="6140880" cy="2286000"/>
          </a:xfrm>
          <a:prstGeom prst="rect">
            <a:avLst/>
          </a:prstGeom>
          <a:noFill/>
          <a:ln w="0">
            <a:noFill/>
          </a:ln>
        </p:spPr>
      </p:pic>
    </p:spTree>
  </p:cSld>
  <p:transition spd="slow">
    <p:push dir="u"/>
  </p:transition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Freeform 53"/>
          <p:cNvSpPr/>
          <p:nvPr/>
        </p:nvSpPr>
        <p:spPr>
          <a:xfrm>
            <a:off x="1739880" y="498600"/>
            <a:ext cx="15486840" cy="1528200"/>
          </a:xfrm>
          <a:custGeom>
            <a:avLst/>
            <a:gdLst>
              <a:gd name="textAreaLeft" fmla="*/ 0 w 15486840"/>
              <a:gd name="textAreaRight" fmla="*/ 15487200 w 15486840"/>
              <a:gd name="textAreaTop" fmla="*/ 0 h 1528200"/>
              <a:gd name="textAreaBottom" fmla="*/ 1528560 h 1528200"/>
            </a:gdLst>
            <a:ahLst/>
            <a:cxnLst/>
            <a:rect l="textAreaLeft" t="textAreaTop" r="textAreaRight" b="textAreaBottom"/>
            <a:pathLst>
              <a:path w="15129861" h="1493264">
                <a:moveTo>
                  <a:pt x="0" y="0"/>
                </a:moveTo>
                <a:lnTo>
                  <a:pt x="15129861" y="0"/>
                </a:lnTo>
                <a:lnTo>
                  <a:pt x="15129861" y="1493264"/>
                </a:lnTo>
                <a:lnTo>
                  <a:pt x="0" y="149326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spAutoFit/>
          </a:bodyPr>
          <a:p>
            <a:endParaRPr b="0" lang="en-US" sz="4610" strike="noStrike" u="none">
              <a:solidFill>
                <a:schemeClr val="lt1"/>
              </a:solidFill>
              <a:effectLst/>
              <a:uFillTx/>
              <a:latin typeface="Poppins Semi-Bold"/>
            </a:endParaRPr>
          </a:p>
        </p:txBody>
      </p:sp>
      <p:sp>
        <p:nvSpPr>
          <p:cNvPr id="211" name="TextBox 57"/>
          <p:cNvSpPr/>
          <p:nvPr/>
        </p:nvSpPr>
        <p:spPr>
          <a:xfrm>
            <a:off x="3197880" y="613080"/>
            <a:ext cx="12760200" cy="62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36000">
              <a:lnSpc>
                <a:spcPts val="4912"/>
              </a:lnSpc>
              <a:spcBef>
                <a:spcPts val="1191"/>
              </a:spcBef>
              <a:spcAft>
                <a:spcPts val="992"/>
              </a:spcAft>
            </a:pPr>
            <a:r>
              <a:rPr b="0" lang="en-US" sz="4610" strike="noStrike" u="none">
                <a:solidFill>
                  <a:schemeClr val="lt1"/>
                </a:solidFill>
                <a:effectLst/>
                <a:uFillTx/>
                <a:latin typeface="Poppins Semi-Bold"/>
              </a:rPr>
              <a:t>Control Flow &amp; Defer</a:t>
            </a:r>
            <a:endParaRPr b="0" lang="en-US" sz="461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12" name="Freeform 54"/>
          <p:cNvSpPr/>
          <p:nvPr/>
        </p:nvSpPr>
        <p:spPr>
          <a:xfrm>
            <a:off x="16071840" y="9673920"/>
            <a:ext cx="2347560" cy="345600"/>
          </a:xfrm>
          <a:custGeom>
            <a:avLst/>
            <a:gdLst>
              <a:gd name="textAreaLeft" fmla="*/ 0 w 2347560"/>
              <a:gd name="textAreaRight" fmla="*/ 2347920 w 2347560"/>
              <a:gd name="textAreaTop" fmla="*/ 0 h 345600"/>
              <a:gd name="textAreaBottom" fmla="*/ 345960 h 345600"/>
            </a:gdLst>
            <a:ahLst/>
            <a:cxnLst/>
            <a:rect l="textAreaLeft" t="textAreaTop" r="textAreaRight" b="textAreaBottom"/>
            <a:pathLst>
              <a:path w="2293806" h="337815">
                <a:moveTo>
                  <a:pt x="0" y="0"/>
                </a:moveTo>
                <a:lnTo>
                  <a:pt x="2293806" y="0"/>
                </a:lnTo>
                <a:lnTo>
                  <a:pt x="2293806" y="337815"/>
                </a:lnTo>
                <a:lnTo>
                  <a:pt x="0" y="337815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40" strike="noStrike" u="non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213" name="TextBox 58"/>
          <p:cNvSpPr/>
          <p:nvPr/>
        </p:nvSpPr>
        <p:spPr>
          <a:xfrm>
            <a:off x="2971800" y="1649160"/>
            <a:ext cx="14173200" cy="4390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457200" defTabSz="914400">
              <a:lnSpc>
                <a:spcPct val="200000"/>
              </a:lnSpc>
            </a:pPr>
            <a:r>
              <a:rPr b="1" lang="en-GB" sz="3600" strike="noStrike" u="none">
                <a:solidFill>
                  <a:schemeClr val="accent6"/>
                </a:solidFill>
                <a:effectLst/>
                <a:uFillTx/>
                <a:latin typeface="Calibri"/>
                <a:ea typeface="Noto Sans CJK SC"/>
              </a:rPr>
              <a:t>For: One loop to rule them all</a:t>
            </a:r>
            <a:endParaRPr b="0" lang="en-US" sz="3600" strike="noStrike" u="none">
              <a:solidFill>
                <a:srgbClr val="000000"/>
              </a:solidFill>
              <a:effectLst/>
              <a:uFillTx/>
              <a:latin typeface="Arial"/>
              <a:ea typeface="Noto Sans CJK SC"/>
            </a:endParaRPr>
          </a:p>
          <a:p>
            <a:pPr marL="457200" defTabSz="914400">
              <a:lnSpc>
                <a:spcPct val="200000"/>
              </a:lnSpc>
            </a:pPr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  <a:ea typeface="Noto Sans CJK SC"/>
              </a:rPr>
              <a:t>For can do iteration to, even over built-in types.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  <a:ea typeface="Noto Sans CJK SC"/>
            </a:endParaRPr>
          </a:p>
          <a:p>
            <a:pPr marL="457200" defTabSz="914400">
              <a:lnSpc>
                <a:spcPct val="200000"/>
              </a:lnSpc>
            </a:pP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  <a:ea typeface="Noto Sans CJK SC"/>
            </a:endParaRPr>
          </a:p>
          <a:p>
            <a:pPr marL="457200" defTabSz="914400">
              <a:lnSpc>
                <a:spcPct val="200000"/>
              </a:lnSpc>
              <a:spcBef>
                <a:spcPts val="1191"/>
              </a:spcBef>
              <a:spcAft>
                <a:spcPts val="992"/>
              </a:spcAft>
            </a:pP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  <a:ea typeface="Noto Sans CJK SC"/>
            </a:endParaRPr>
          </a:p>
          <a:p>
            <a:pPr defTabSz="914400">
              <a:lnSpc>
                <a:spcPct val="200000"/>
              </a:lnSpc>
            </a:pP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  <a:ea typeface="Noto Sans CJK SC"/>
            </a:endParaRPr>
          </a:p>
        </p:txBody>
      </p:sp>
      <p:pic>
        <p:nvPicPr>
          <p:cNvPr id="214" name="" descr=""/>
          <p:cNvPicPr/>
          <p:nvPr/>
        </p:nvPicPr>
        <p:blipFill>
          <a:blip r:embed="rId5"/>
          <a:stretch/>
        </p:blipFill>
        <p:spPr>
          <a:xfrm>
            <a:off x="314640" y="4572000"/>
            <a:ext cx="1742760" cy="54478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15" name="" descr=""/>
          <p:cNvPicPr/>
          <p:nvPr/>
        </p:nvPicPr>
        <p:blipFill>
          <a:blip r:embed="rId6"/>
          <a:stretch/>
        </p:blipFill>
        <p:spPr>
          <a:xfrm>
            <a:off x="3711240" y="3886200"/>
            <a:ext cx="4258440" cy="22860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16" name="" descr=""/>
          <p:cNvPicPr/>
          <p:nvPr/>
        </p:nvPicPr>
        <p:blipFill>
          <a:blip r:embed="rId7"/>
          <a:stretch/>
        </p:blipFill>
        <p:spPr>
          <a:xfrm>
            <a:off x="8556480" y="3882960"/>
            <a:ext cx="6428880" cy="2517840"/>
          </a:xfrm>
          <a:prstGeom prst="rect">
            <a:avLst/>
          </a:prstGeom>
          <a:noFill/>
          <a:ln w="0">
            <a:noFill/>
          </a:ln>
        </p:spPr>
      </p:pic>
    </p:spTree>
  </p:cSld>
  <p:transition spd="slow">
    <p:push dir="u"/>
  </p:transition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Freeform 55"/>
          <p:cNvSpPr/>
          <p:nvPr/>
        </p:nvSpPr>
        <p:spPr>
          <a:xfrm>
            <a:off x="1739880" y="498600"/>
            <a:ext cx="15486840" cy="1528200"/>
          </a:xfrm>
          <a:custGeom>
            <a:avLst/>
            <a:gdLst>
              <a:gd name="textAreaLeft" fmla="*/ 0 w 15486840"/>
              <a:gd name="textAreaRight" fmla="*/ 15487200 w 15486840"/>
              <a:gd name="textAreaTop" fmla="*/ 0 h 1528200"/>
              <a:gd name="textAreaBottom" fmla="*/ 1528560 h 1528200"/>
            </a:gdLst>
            <a:ahLst/>
            <a:cxnLst/>
            <a:rect l="textAreaLeft" t="textAreaTop" r="textAreaRight" b="textAreaBottom"/>
            <a:pathLst>
              <a:path w="15129861" h="1493264">
                <a:moveTo>
                  <a:pt x="0" y="0"/>
                </a:moveTo>
                <a:lnTo>
                  <a:pt x="15129861" y="0"/>
                </a:lnTo>
                <a:lnTo>
                  <a:pt x="15129861" y="1493264"/>
                </a:lnTo>
                <a:lnTo>
                  <a:pt x="0" y="149326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spAutoFit/>
          </a:bodyPr>
          <a:p>
            <a:endParaRPr b="0" lang="en-US" sz="4610" strike="noStrike" u="none">
              <a:solidFill>
                <a:schemeClr val="lt1"/>
              </a:solidFill>
              <a:effectLst/>
              <a:uFillTx/>
              <a:latin typeface="Poppins Semi-Bold"/>
            </a:endParaRPr>
          </a:p>
        </p:txBody>
      </p:sp>
      <p:sp>
        <p:nvSpPr>
          <p:cNvPr id="218" name="TextBox 59"/>
          <p:cNvSpPr/>
          <p:nvPr/>
        </p:nvSpPr>
        <p:spPr>
          <a:xfrm>
            <a:off x="3197880" y="613080"/>
            <a:ext cx="12760200" cy="62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36000">
              <a:lnSpc>
                <a:spcPts val="4912"/>
              </a:lnSpc>
              <a:spcBef>
                <a:spcPts val="1191"/>
              </a:spcBef>
              <a:spcAft>
                <a:spcPts val="992"/>
              </a:spcAft>
            </a:pPr>
            <a:r>
              <a:rPr b="0" lang="en-US" sz="4610" strike="noStrike" u="none">
                <a:solidFill>
                  <a:schemeClr val="lt1"/>
                </a:solidFill>
                <a:effectLst/>
                <a:uFillTx/>
                <a:latin typeface="Poppins Semi-Bold"/>
              </a:rPr>
              <a:t>Functions</a:t>
            </a:r>
            <a:endParaRPr b="0" lang="en-US" sz="461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19" name="Freeform 56"/>
          <p:cNvSpPr/>
          <p:nvPr/>
        </p:nvSpPr>
        <p:spPr>
          <a:xfrm>
            <a:off x="16071840" y="9673920"/>
            <a:ext cx="2347560" cy="345600"/>
          </a:xfrm>
          <a:custGeom>
            <a:avLst/>
            <a:gdLst>
              <a:gd name="textAreaLeft" fmla="*/ 0 w 2347560"/>
              <a:gd name="textAreaRight" fmla="*/ 2347920 w 2347560"/>
              <a:gd name="textAreaTop" fmla="*/ 0 h 345600"/>
              <a:gd name="textAreaBottom" fmla="*/ 345960 h 345600"/>
            </a:gdLst>
            <a:ahLst/>
            <a:cxnLst/>
            <a:rect l="textAreaLeft" t="textAreaTop" r="textAreaRight" b="textAreaBottom"/>
            <a:pathLst>
              <a:path w="2293806" h="337815">
                <a:moveTo>
                  <a:pt x="0" y="0"/>
                </a:moveTo>
                <a:lnTo>
                  <a:pt x="2293806" y="0"/>
                </a:lnTo>
                <a:lnTo>
                  <a:pt x="2293806" y="337815"/>
                </a:lnTo>
                <a:lnTo>
                  <a:pt x="0" y="337815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40" strike="noStrike" u="non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220" name="TextBox 60"/>
          <p:cNvSpPr/>
          <p:nvPr/>
        </p:nvSpPr>
        <p:spPr>
          <a:xfrm>
            <a:off x="2971800" y="1649160"/>
            <a:ext cx="14173200" cy="512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457200" defTabSz="914400">
              <a:lnSpc>
                <a:spcPct val="200000"/>
              </a:lnSpc>
            </a:pPr>
            <a:r>
              <a:rPr b="1" lang="en-GB" sz="3600" strike="noStrike" u="none">
                <a:solidFill>
                  <a:schemeClr val="accent6"/>
                </a:solidFill>
                <a:effectLst/>
                <a:uFillTx/>
                <a:latin typeface="Calibri"/>
                <a:ea typeface="Noto Sans CJK SC"/>
              </a:rPr>
              <a:t>Functions</a:t>
            </a:r>
            <a:endParaRPr b="0" lang="en-US" sz="3600" strike="noStrike" u="none">
              <a:solidFill>
                <a:srgbClr val="000000"/>
              </a:solidFill>
              <a:effectLst/>
              <a:uFillTx/>
              <a:latin typeface="Arial"/>
              <a:ea typeface="Noto Sans CJK SC"/>
            </a:endParaRPr>
          </a:p>
          <a:p>
            <a:pPr marL="457200" defTabSz="914400">
              <a:lnSpc>
                <a:spcPct val="200000"/>
              </a:lnSpc>
            </a:pPr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  <a:ea typeface="Noto Sans CJK SC"/>
              </a:rPr>
              <a:t>For every parameter, name first, type second. Return value </a:t>
            </a:r>
            <a:br>
              <a:rPr sz="2400"/>
            </a:br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  <a:ea typeface="Noto Sans CJK SC"/>
              </a:rPr>
              <a:t>at the END of the function header.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  <a:ea typeface="Noto Sans CJK SC"/>
            </a:endParaRPr>
          </a:p>
          <a:p>
            <a:pPr marL="457200" defTabSz="914400">
              <a:lnSpc>
                <a:spcPct val="200000"/>
              </a:lnSpc>
            </a:pP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  <a:ea typeface="Noto Sans CJK SC"/>
            </a:endParaRPr>
          </a:p>
          <a:p>
            <a:pPr marL="457200" defTabSz="914400">
              <a:lnSpc>
                <a:spcPct val="200000"/>
              </a:lnSpc>
              <a:spcBef>
                <a:spcPts val="1191"/>
              </a:spcBef>
              <a:spcAft>
                <a:spcPts val="992"/>
              </a:spcAft>
            </a:pP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  <a:ea typeface="Noto Sans CJK SC"/>
            </a:endParaRPr>
          </a:p>
          <a:p>
            <a:pPr defTabSz="914400">
              <a:lnSpc>
                <a:spcPct val="200000"/>
              </a:lnSpc>
            </a:pP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  <a:ea typeface="Noto Sans CJK SC"/>
            </a:endParaRPr>
          </a:p>
        </p:txBody>
      </p:sp>
      <p:pic>
        <p:nvPicPr>
          <p:cNvPr id="221" name="" descr=""/>
          <p:cNvPicPr/>
          <p:nvPr/>
        </p:nvPicPr>
        <p:blipFill>
          <a:blip r:embed="rId5"/>
          <a:stretch/>
        </p:blipFill>
        <p:spPr>
          <a:xfrm>
            <a:off x="314640" y="4572000"/>
            <a:ext cx="1742760" cy="54478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22" name="" descr=""/>
          <p:cNvPicPr/>
          <p:nvPr/>
        </p:nvPicPr>
        <p:blipFill>
          <a:blip r:embed="rId6"/>
          <a:stretch/>
        </p:blipFill>
        <p:spPr>
          <a:xfrm>
            <a:off x="3429000" y="4572000"/>
            <a:ext cx="7732080" cy="20574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23" name="" descr=""/>
          <p:cNvPicPr/>
          <p:nvPr/>
        </p:nvPicPr>
        <p:blipFill>
          <a:blip r:embed="rId7"/>
          <a:stretch/>
        </p:blipFill>
        <p:spPr>
          <a:xfrm>
            <a:off x="13030200" y="3200400"/>
            <a:ext cx="3742920" cy="14335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24" name="" descr=""/>
          <p:cNvPicPr/>
          <p:nvPr/>
        </p:nvPicPr>
        <p:blipFill>
          <a:blip r:embed="rId8"/>
          <a:stretch/>
        </p:blipFill>
        <p:spPr>
          <a:xfrm>
            <a:off x="13030200" y="5029200"/>
            <a:ext cx="4475880" cy="43682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25" name=""/>
          <p:cNvSpPr/>
          <p:nvPr/>
        </p:nvSpPr>
        <p:spPr>
          <a:xfrm>
            <a:off x="16459200" y="3886200"/>
            <a:ext cx="685800" cy="137160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226" name="" descr=""/>
          <p:cNvPicPr/>
          <p:nvPr/>
        </p:nvPicPr>
        <p:blipFill>
          <a:blip r:embed="rId9"/>
          <a:stretch/>
        </p:blipFill>
        <p:spPr>
          <a:xfrm>
            <a:off x="3328920" y="7926480"/>
            <a:ext cx="8329680" cy="14461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27" name=""/>
          <p:cNvSpPr/>
          <p:nvPr/>
        </p:nvSpPr>
        <p:spPr>
          <a:xfrm flipH="1">
            <a:off x="10515600" y="4343400"/>
            <a:ext cx="2971800" cy="388620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p:transition spd="slow">
    <p:push dir="u"/>
  </p:transition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Freeform 57"/>
          <p:cNvSpPr/>
          <p:nvPr/>
        </p:nvSpPr>
        <p:spPr>
          <a:xfrm>
            <a:off x="1739880" y="498600"/>
            <a:ext cx="15486840" cy="1528200"/>
          </a:xfrm>
          <a:custGeom>
            <a:avLst/>
            <a:gdLst>
              <a:gd name="textAreaLeft" fmla="*/ 0 w 15486840"/>
              <a:gd name="textAreaRight" fmla="*/ 15487200 w 15486840"/>
              <a:gd name="textAreaTop" fmla="*/ 0 h 1528200"/>
              <a:gd name="textAreaBottom" fmla="*/ 1528560 h 1528200"/>
            </a:gdLst>
            <a:ahLst/>
            <a:cxnLst/>
            <a:rect l="textAreaLeft" t="textAreaTop" r="textAreaRight" b="textAreaBottom"/>
            <a:pathLst>
              <a:path w="15129861" h="1493264">
                <a:moveTo>
                  <a:pt x="0" y="0"/>
                </a:moveTo>
                <a:lnTo>
                  <a:pt x="15129861" y="0"/>
                </a:lnTo>
                <a:lnTo>
                  <a:pt x="15129861" y="1493264"/>
                </a:lnTo>
                <a:lnTo>
                  <a:pt x="0" y="149326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spAutoFit/>
          </a:bodyPr>
          <a:p>
            <a:endParaRPr b="0" lang="en-US" sz="4610" strike="noStrike" u="none">
              <a:solidFill>
                <a:schemeClr val="lt1"/>
              </a:solidFill>
              <a:effectLst/>
              <a:uFillTx/>
              <a:latin typeface="Poppins Semi-Bold"/>
            </a:endParaRPr>
          </a:p>
        </p:txBody>
      </p:sp>
      <p:sp>
        <p:nvSpPr>
          <p:cNvPr id="229" name="TextBox 61"/>
          <p:cNvSpPr/>
          <p:nvPr/>
        </p:nvSpPr>
        <p:spPr>
          <a:xfrm>
            <a:off x="3197880" y="613080"/>
            <a:ext cx="12760200" cy="62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36000">
              <a:lnSpc>
                <a:spcPts val="4912"/>
              </a:lnSpc>
              <a:spcBef>
                <a:spcPts val="1191"/>
              </a:spcBef>
              <a:spcAft>
                <a:spcPts val="992"/>
              </a:spcAft>
            </a:pPr>
            <a:r>
              <a:rPr b="0" lang="en-US" sz="4610" strike="noStrike" u="none">
                <a:solidFill>
                  <a:schemeClr val="lt1"/>
                </a:solidFill>
                <a:effectLst/>
                <a:uFillTx/>
                <a:latin typeface="Poppins Semi-Bold"/>
              </a:rPr>
              <a:t>Functions</a:t>
            </a:r>
            <a:endParaRPr b="0" lang="en-US" sz="461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30" name="Freeform 58"/>
          <p:cNvSpPr/>
          <p:nvPr/>
        </p:nvSpPr>
        <p:spPr>
          <a:xfrm>
            <a:off x="16071840" y="9673920"/>
            <a:ext cx="2347560" cy="345600"/>
          </a:xfrm>
          <a:custGeom>
            <a:avLst/>
            <a:gdLst>
              <a:gd name="textAreaLeft" fmla="*/ 0 w 2347560"/>
              <a:gd name="textAreaRight" fmla="*/ 2347920 w 2347560"/>
              <a:gd name="textAreaTop" fmla="*/ 0 h 345600"/>
              <a:gd name="textAreaBottom" fmla="*/ 345960 h 345600"/>
            </a:gdLst>
            <a:ahLst/>
            <a:cxnLst/>
            <a:rect l="textAreaLeft" t="textAreaTop" r="textAreaRight" b="textAreaBottom"/>
            <a:pathLst>
              <a:path w="2293806" h="337815">
                <a:moveTo>
                  <a:pt x="0" y="0"/>
                </a:moveTo>
                <a:lnTo>
                  <a:pt x="2293806" y="0"/>
                </a:lnTo>
                <a:lnTo>
                  <a:pt x="2293806" y="337815"/>
                </a:lnTo>
                <a:lnTo>
                  <a:pt x="0" y="337815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40" strike="noStrike" u="non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231" name="TextBox 62"/>
          <p:cNvSpPr/>
          <p:nvPr/>
        </p:nvSpPr>
        <p:spPr>
          <a:xfrm>
            <a:off x="2971800" y="1649160"/>
            <a:ext cx="14173200" cy="4390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457200" defTabSz="914400">
              <a:lnSpc>
                <a:spcPct val="200000"/>
              </a:lnSpc>
            </a:pPr>
            <a:r>
              <a:rPr b="1" lang="en-GB" sz="3600" strike="noStrike" u="none">
                <a:solidFill>
                  <a:schemeClr val="accent6"/>
                </a:solidFill>
                <a:effectLst/>
                <a:uFillTx/>
                <a:latin typeface="Calibri"/>
                <a:ea typeface="Noto Sans CJK SC"/>
              </a:rPr>
              <a:t>Multiple returns &amp; Named returns</a:t>
            </a:r>
            <a:endParaRPr b="0" lang="en-US" sz="3600" strike="noStrike" u="none">
              <a:solidFill>
                <a:srgbClr val="000000"/>
              </a:solidFill>
              <a:effectLst/>
              <a:uFillTx/>
              <a:latin typeface="Arial"/>
              <a:ea typeface="Noto Sans CJK SC"/>
            </a:endParaRPr>
          </a:p>
          <a:p>
            <a:pPr marL="457200" defTabSz="914400">
              <a:lnSpc>
                <a:spcPct val="200000"/>
              </a:lnSpc>
            </a:pPr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  <a:ea typeface="Noto Sans CJK SC"/>
              </a:rPr>
              <a:t>For can do iteration to, even over built-in types.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  <a:ea typeface="Noto Sans CJK SC"/>
            </a:endParaRPr>
          </a:p>
          <a:p>
            <a:pPr marL="457200" defTabSz="914400">
              <a:lnSpc>
                <a:spcPct val="200000"/>
              </a:lnSpc>
            </a:pP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  <a:ea typeface="Noto Sans CJK SC"/>
            </a:endParaRPr>
          </a:p>
          <a:p>
            <a:pPr marL="457200" defTabSz="914400">
              <a:lnSpc>
                <a:spcPct val="200000"/>
              </a:lnSpc>
              <a:spcBef>
                <a:spcPts val="1191"/>
              </a:spcBef>
              <a:spcAft>
                <a:spcPts val="992"/>
              </a:spcAft>
            </a:pP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  <a:ea typeface="Noto Sans CJK SC"/>
            </a:endParaRPr>
          </a:p>
          <a:p>
            <a:pPr defTabSz="914400">
              <a:lnSpc>
                <a:spcPct val="200000"/>
              </a:lnSpc>
            </a:pP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  <a:ea typeface="Noto Sans CJK SC"/>
            </a:endParaRPr>
          </a:p>
        </p:txBody>
      </p:sp>
      <p:pic>
        <p:nvPicPr>
          <p:cNvPr id="232" name="" descr=""/>
          <p:cNvPicPr/>
          <p:nvPr/>
        </p:nvPicPr>
        <p:blipFill>
          <a:blip r:embed="rId5"/>
          <a:stretch/>
        </p:blipFill>
        <p:spPr>
          <a:xfrm>
            <a:off x="314640" y="4572000"/>
            <a:ext cx="1742760" cy="54478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33" name="" descr=""/>
          <p:cNvPicPr/>
          <p:nvPr/>
        </p:nvPicPr>
        <p:blipFill>
          <a:blip r:embed="rId6"/>
          <a:stretch/>
        </p:blipFill>
        <p:spPr>
          <a:xfrm>
            <a:off x="3525480" y="3657600"/>
            <a:ext cx="5212080" cy="54864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34" name="" descr=""/>
          <p:cNvPicPr/>
          <p:nvPr/>
        </p:nvPicPr>
        <p:blipFill>
          <a:blip r:embed="rId7"/>
          <a:stretch/>
        </p:blipFill>
        <p:spPr>
          <a:xfrm>
            <a:off x="9507240" y="3657600"/>
            <a:ext cx="5817600" cy="54864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35" name="" descr=""/>
          <p:cNvPicPr/>
          <p:nvPr/>
        </p:nvPicPr>
        <p:blipFill>
          <a:blip r:embed="rId8"/>
          <a:stretch/>
        </p:blipFill>
        <p:spPr>
          <a:xfrm>
            <a:off x="6530040" y="9372600"/>
            <a:ext cx="6500160" cy="6948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36" name=""/>
          <p:cNvSpPr/>
          <p:nvPr/>
        </p:nvSpPr>
        <p:spPr>
          <a:xfrm>
            <a:off x="5715000" y="8915400"/>
            <a:ext cx="815040" cy="45720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37" name=""/>
          <p:cNvSpPr/>
          <p:nvPr/>
        </p:nvSpPr>
        <p:spPr>
          <a:xfrm flipH="1">
            <a:off x="11887200" y="8915400"/>
            <a:ext cx="685800" cy="45720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p:transition spd="slow">
    <p:push dir="u"/>
  </p:transition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Freeform 59"/>
          <p:cNvSpPr/>
          <p:nvPr/>
        </p:nvSpPr>
        <p:spPr>
          <a:xfrm>
            <a:off x="1739880" y="498600"/>
            <a:ext cx="15486840" cy="1528200"/>
          </a:xfrm>
          <a:custGeom>
            <a:avLst/>
            <a:gdLst>
              <a:gd name="textAreaLeft" fmla="*/ 0 w 15486840"/>
              <a:gd name="textAreaRight" fmla="*/ 15487200 w 15486840"/>
              <a:gd name="textAreaTop" fmla="*/ 0 h 1528200"/>
              <a:gd name="textAreaBottom" fmla="*/ 1528560 h 1528200"/>
            </a:gdLst>
            <a:ahLst/>
            <a:cxnLst/>
            <a:rect l="textAreaLeft" t="textAreaTop" r="textAreaRight" b="textAreaBottom"/>
            <a:pathLst>
              <a:path w="15129861" h="1493264">
                <a:moveTo>
                  <a:pt x="0" y="0"/>
                </a:moveTo>
                <a:lnTo>
                  <a:pt x="15129861" y="0"/>
                </a:lnTo>
                <a:lnTo>
                  <a:pt x="15129861" y="1493264"/>
                </a:lnTo>
                <a:lnTo>
                  <a:pt x="0" y="149326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spAutoFit/>
          </a:bodyPr>
          <a:p>
            <a:endParaRPr b="0" lang="en-US" sz="4610" strike="noStrike" u="none">
              <a:solidFill>
                <a:schemeClr val="lt1"/>
              </a:solidFill>
              <a:effectLst/>
              <a:uFillTx/>
              <a:latin typeface="Poppins Semi-Bold"/>
            </a:endParaRPr>
          </a:p>
        </p:txBody>
      </p:sp>
      <p:sp>
        <p:nvSpPr>
          <p:cNvPr id="239" name="TextBox 63"/>
          <p:cNvSpPr/>
          <p:nvPr/>
        </p:nvSpPr>
        <p:spPr>
          <a:xfrm>
            <a:off x="3197880" y="613080"/>
            <a:ext cx="12760200" cy="62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36000">
              <a:lnSpc>
                <a:spcPts val="4912"/>
              </a:lnSpc>
              <a:spcBef>
                <a:spcPts val="1191"/>
              </a:spcBef>
              <a:spcAft>
                <a:spcPts val="992"/>
              </a:spcAft>
            </a:pPr>
            <a:r>
              <a:rPr b="0" lang="en-US" sz="4610" strike="noStrike" u="none">
                <a:solidFill>
                  <a:schemeClr val="lt1"/>
                </a:solidFill>
                <a:effectLst/>
                <a:uFillTx/>
                <a:latin typeface="Poppins Semi-Bold"/>
              </a:rPr>
              <a:t>Functions</a:t>
            </a:r>
            <a:endParaRPr b="0" lang="en-US" sz="461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40" name="Freeform 60"/>
          <p:cNvSpPr/>
          <p:nvPr/>
        </p:nvSpPr>
        <p:spPr>
          <a:xfrm>
            <a:off x="16071840" y="9673920"/>
            <a:ext cx="2347560" cy="345600"/>
          </a:xfrm>
          <a:custGeom>
            <a:avLst/>
            <a:gdLst>
              <a:gd name="textAreaLeft" fmla="*/ 0 w 2347560"/>
              <a:gd name="textAreaRight" fmla="*/ 2347920 w 2347560"/>
              <a:gd name="textAreaTop" fmla="*/ 0 h 345600"/>
              <a:gd name="textAreaBottom" fmla="*/ 345960 h 345600"/>
            </a:gdLst>
            <a:ahLst/>
            <a:cxnLst/>
            <a:rect l="textAreaLeft" t="textAreaTop" r="textAreaRight" b="textAreaBottom"/>
            <a:pathLst>
              <a:path w="2293806" h="337815">
                <a:moveTo>
                  <a:pt x="0" y="0"/>
                </a:moveTo>
                <a:lnTo>
                  <a:pt x="2293806" y="0"/>
                </a:lnTo>
                <a:lnTo>
                  <a:pt x="2293806" y="337815"/>
                </a:lnTo>
                <a:lnTo>
                  <a:pt x="0" y="337815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40" strike="noStrike" u="non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241" name="TextBox 64"/>
          <p:cNvSpPr/>
          <p:nvPr/>
        </p:nvSpPr>
        <p:spPr>
          <a:xfrm>
            <a:off x="2971800" y="1649160"/>
            <a:ext cx="14173200" cy="4390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457200" defTabSz="914400">
              <a:lnSpc>
                <a:spcPct val="200000"/>
              </a:lnSpc>
            </a:pPr>
            <a:r>
              <a:rPr b="1" lang="en-GB" sz="3600" strike="noStrike" u="none">
                <a:solidFill>
                  <a:schemeClr val="accent6"/>
                </a:solidFill>
                <a:effectLst/>
                <a:uFillTx/>
                <a:latin typeface="Calibri"/>
                <a:ea typeface="Noto Sans CJK SC"/>
              </a:rPr>
              <a:t>Variadic Functions</a:t>
            </a:r>
            <a:endParaRPr b="0" lang="en-US" sz="3600" strike="noStrike" u="none">
              <a:solidFill>
                <a:srgbClr val="000000"/>
              </a:solidFill>
              <a:effectLst/>
              <a:uFillTx/>
              <a:latin typeface="Arial"/>
              <a:ea typeface="Noto Sans CJK SC"/>
            </a:endParaRPr>
          </a:p>
          <a:p>
            <a:pPr marL="457200" defTabSz="914400">
              <a:lnSpc>
                <a:spcPct val="200000"/>
              </a:lnSpc>
            </a:pPr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  <a:ea typeface="Noto Sans CJK SC"/>
              </a:rPr>
              <a:t>For can do iteration to, even over built-in types.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  <a:ea typeface="Noto Sans CJK SC"/>
            </a:endParaRPr>
          </a:p>
          <a:p>
            <a:pPr marL="457200" defTabSz="914400">
              <a:lnSpc>
                <a:spcPct val="200000"/>
              </a:lnSpc>
            </a:pP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  <a:ea typeface="Noto Sans CJK SC"/>
            </a:endParaRPr>
          </a:p>
          <a:p>
            <a:pPr marL="457200" defTabSz="914400">
              <a:lnSpc>
                <a:spcPct val="200000"/>
              </a:lnSpc>
              <a:spcBef>
                <a:spcPts val="1191"/>
              </a:spcBef>
              <a:spcAft>
                <a:spcPts val="992"/>
              </a:spcAft>
            </a:pP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  <a:ea typeface="Noto Sans CJK SC"/>
            </a:endParaRPr>
          </a:p>
          <a:p>
            <a:pPr defTabSz="914400">
              <a:lnSpc>
                <a:spcPct val="200000"/>
              </a:lnSpc>
            </a:pP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  <a:ea typeface="Noto Sans CJK SC"/>
            </a:endParaRPr>
          </a:p>
        </p:txBody>
      </p:sp>
      <p:pic>
        <p:nvPicPr>
          <p:cNvPr id="242" name="" descr=""/>
          <p:cNvPicPr/>
          <p:nvPr/>
        </p:nvPicPr>
        <p:blipFill>
          <a:blip r:embed="rId5"/>
          <a:stretch/>
        </p:blipFill>
        <p:spPr>
          <a:xfrm>
            <a:off x="314640" y="4572000"/>
            <a:ext cx="1742760" cy="54478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43" name="" descr=""/>
          <p:cNvPicPr/>
          <p:nvPr/>
        </p:nvPicPr>
        <p:blipFill>
          <a:blip r:embed="rId6"/>
          <a:stretch/>
        </p:blipFill>
        <p:spPr>
          <a:xfrm>
            <a:off x="3429000" y="4184280"/>
            <a:ext cx="9066240" cy="29023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44" name="" descr=""/>
          <p:cNvPicPr/>
          <p:nvPr/>
        </p:nvPicPr>
        <p:blipFill>
          <a:blip r:embed="rId7"/>
          <a:stretch/>
        </p:blipFill>
        <p:spPr>
          <a:xfrm>
            <a:off x="6437880" y="7837920"/>
            <a:ext cx="8192520" cy="11772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45" name=""/>
          <p:cNvSpPr/>
          <p:nvPr/>
        </p:nvSpPr>
        <p:spPr>
          <a:xfrm>
            <a:off x="9829800" y="6858000"/>
            <a:ext cx="1143000" cy="114300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p:transition spd="slow">
    <p:push dir="u"/>
  </p:transition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Freeform 61"/>
          <p:cNvSpPr/>
          <p:nvPr/>
        </p:nvSpPr>
        <p:spPr>
          <a:xfrm>
            <a:off x="1739880" y="498600"/>
            <a:ext cx="15486840" cy="1528200"/>
          </a:xfrm>
          <a:custGeom>
            <a:avLst/>
            <a:gdLst>
              <a:gd name="textAreaLeft" fmla="*/ 0 w 15486840"/>
              <a:gd name="textAreaRight" fmla="*/ 15487200 w 15486840"/>
              <a:gd name="textAreaTop" fmla="*/ 0 h 1528200"/>
              <a:gd name="textAreaBottom" fmla="*/ 1528560 h 1528200"/>
            </a:gdLst>
            <a:ahLst/>
            <a:cxnLst/>
            <a:rect l="textAreaLeft" t="textAreaTop" r="textAreaRight" b="textAreaBottom"/>
            <a:pathLst>
              <a:path w="15129861" h="1493264">
                <a:moveTo>
                  <a:pt x="0" y="0"/>
                </a:moveTo>
                <a:lnTo>
                  <a:pt x="15129861" y="0"/>
                </a:lnTo>
                <a:lnTo>
                  <a:pt x="15129861" y="1493264"/>
                </a:lnTo>
                <a:lnTo>
                  <a:pt x="0" y="149326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spAutoFit/>
          </a:bodyPr>
          <a:p>
            <a:endParaRPr b="0" lang="en-US" sz="4610" strike="noStrike" u="none">
              <a:solidFill>
                <a:schemeClr val="lt1"/>
              </a:solidFill>
              <a:effectLst/>
              <a:uFillTx/>
              <a:latin typeface="Poppins Semi-Bold"/>
            </a:endParaRPr>
          </a:p>
        </p:txBody>
      </p:sp>
      <p:sp>
        <p:nvSpPr>
          <p:cNvPr id="247" name="TextBox 65"/>
          <p:cNvSpPr/>
          <p:nvPr/>
        </p:nvSpPr>
        <p:spPr>
          <a:xfrm>
            <a:off x="3197880" y="613080"/>
            <a:ext cx="12760200" cy="62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36000">
              <a:lnSpc>
                <a:spcPts val="4912"/>
              </a:lnSpc>
              <a:spcBef>
                <a:spcPts val="1191"/>
              </a:spcBef>
              <a:spcAft>
                <a:spcPts val="992"/>
              </a:spcAft>
            </a:pPr>
            <a:r>
              <a:rPr b="0" lang="en-US" sz="4610" strike="noStrike" u="none">
                <a:solidFill>
                  <a:schemeClr val="lt1"/>
                </a:solidFill>
                <a:effectLst/>
                <a:uFillTx/>
                <a:latin typeface="Poppins Semi-Bold"/>
              </a:rPr>
              <a:t>Functions</a:t>
            </a:r>
            <a:endParaRPr b="0" lang="en-US" sz="461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48" name="Freeform 62"/>
          <p:cNvSpPr/>
          <p:nvPr/>
        </p:nvSpPr>
        <p:spPr>
          <a:xfrm>
            <a:off x="16071840" y="9673920"/>
            <a:ext cx="2347560" cy="345600"/>
          </a:xfrm>
          <a:custGeom>
            <a:avLst/>
            <a:gdLst>
              <a:gd name="textAreaLeft" fmla="*/ 0 w 2347560"/>
              <a:gd name="textAreaRight" fmla="*/ 2347920 w 2347560"/>
              <a:gd name="textAreaTop" fmla="*/ 0 h 345600"/>
              <a:gd name="textAreaBottom" fmla="*/ 345960 h 345600"/>
            </a:gdLst>
            <a:ahLst/>
            <a:cxnLst/>
            <a:rect l="textAreaLeft" t="textAreaTop" r="textAreaRight" b="textAreaBottom"/>
            <a:pathLst>
              <a:path w="2293806" h="337815">
                <a:moveTo>
                  <a:pt x="0" y="0"/>
                </a:moveTo>
                <a:lnTo>
                  <a:pt x="2293806" y="0"/>
                </a:lnTo>
                <a:lnTo>
                  <a:pt x="2293806" y="337815"/>
                </a:lnTo>
                <a:lnTo>
                  <a:pt x="0" y="337815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40" strike="noStrike" u="non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249" name="TextBox 66"/>
          <p:cNvSpPr/>
          <p:nvPr/>
        </p:nvSpPr>
        <p:spPr>
          <a:xfrm>
            <a:off x="2971800" y="1649160"/>
            <a:ext cx="14173200" cy="4390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457200" defTabSz="914400">
              <a:lnSpc>
                <a:spcPct val="200000"/>
              </a:lnSpc>
            </a:pPr>
            <a:r>
              <a:rPr b="1" lang="en-GB" sz="3600" strike="noStrike" u="none">
                <a:solidFill>
                  <a:schemeClr val="accent6"/>
                </a:solidFill>
                <a:effectLst/>
                <a:uFillTx/>
                <a:latin typeface="Calibri"/>
                <a:ea typeface="Noto Sans CJK SC"/>
              </a:rPr>
              <a:t>Anonymous functions</a:t>
            </a:r>
            <a:endParaRPr b="0" lang="en-US" sz="3600" strike="noStrike" u="none">
              <a:solidFill>
                <a:srgbClr val="000000"/>
              </a:solidFill>
              <a:effectLst/>
              <a:uFillTx/>
              <a:latin typeface="Arial"/>
              <a:ea typeface="Noto Sans CJK SC"/>
            </a:endParaRPr>
          </a:p>
          <a:p>
            <a:pPr marL="457200" defTabSz="914400">
              <a:lnSpc>
                <a:spcPct val="200000"/>
              </a:lnSpc>
            </a:pPr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  <a:ea typeface="Noto Sans CJK SC"/>
              </a:rPr>
              <a:t>For can do iteration to, even over built-in types.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  <a:ea typeface="Noto Sans CJK SC"/>
            </a:endParaRPr>
          </a:p>
          <a:p>
            <a:pPr marL="457200" defTabSz="914400">
              <a:lnSpc>
                <a:spcPct val="200000"/>
              </a:lnSpc>
            </a:pP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  <a:ea typeface="Noto Sans CJK SC"/>
            </a:endParaRPr>
          </a:p>
          <a:p>
            <a:pPr marL="457200" defTabSz="914400">
              <a:lnSpc>
                <a:spcPct val="200000"/>
              </a:lnSpc>
              <a:spcBef>
                <a:spcPts val="1191"/>
              </a:spcBef>
              <a:spcAft>
                <a:spcPts val="992"/>
              </a:spcAft>
            </a:pP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  <a:ea typeface="Noto Sans CJK SC"/>
            </a:endParaRPr>
          </a:p>
          <a:p>
            <a:pPr defTabSz="914400">
              <a:lnSpc>
                <a:spcPct val="200000"/>
              </a:lnSpc>
            </a:pP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  <a:ea typeface="Noto Sans CJK SC"/>
            </a:endParaRPr>
          </a:p>
        </p:txBody>
      </p:sp>
      <p:pic>
        <p:nvPicPr>
          <p:cNvPr id="250" name="" descr=""/>
          <p:cNvPicPr/>
          <p:nvPr/>
        </p:nvPicPr>
        <p:blipFill>
          <a:blip r:embed="rId5"/>
          <a:stretch/>
        </p:blipFill>
        <p:spPr>
          <a:xfrm>
            <a:off x="314640" y="4572000"/>
            <a:ext cx="1742760" cy="54478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51" name="" descr=""/>
          <p:cNvPicPr/>
          <p:nvPr/>
        </p:nvPicPr>
        <p:blipFill>
          <a:blip r:embed="rId6"/>
          <a:stretch/>
        </p:blipFill>
        <p:spPr>
          <a:xfrm>
            <a:off x="3657600" y="4075200"/>
            <a:ext cx="5171040" cy="27828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52" name="" descr=""/>
          <p:cNvPicPr/>
          <p:nvPr/>
        </p:nvPicPr>
        <p:blipFill>
          <a:blip r:embed="rId7"/>
          <a:stretch/>
        </p:blipFill>
        <p:spPr>
          <a:xfrm>
            <a:off x="9372600" y="4114800"/>
            <a:ext cx="5964840" cy="1600200"/>
          </a:xfrm>
          <a:prstGeom prst="rect">
            <a:avLst/>
          </a:prstGeom>
          <a:noFill/>
          <a:ln w="0">
            <a:noFill/>
          </a:ln>
        </p:spPr>
      </p:pic>
    </p:spTree>
  </p:cSld>
  <p:transition spd="slow">
    <p:push dir="u"/>
  </p:transition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5054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TextBox 20"/>
          <p:cNvSpPr/>
          <p:nvPr/>
        </p:nvSpPr>
        <p:spPr>
          <a:xfrm>
            <a:off x="1130040" y="3277080"/>
            <a:ext cx="16014960" cy="1001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7883"/>
              </a:lnSpc>
            </a:pPr>
            <a:r>
              <a:rPr b="0" lang="en-GB" sz="5630" strike="noStrike" u="none">
                <a:solidFill>
                  <a:schemeClr val="accent6"/>
                </a:solidFill>
                <a:effectLst/>
                <a:uFillTx/>
                <a:latin typeface="Poppins Semi-Bold"/>
              </a:rPr>
              <a:t>0x03 - Files &amp; Error handling</a:t>
            </a:r>
            <a:endParaRPr b="1" lang="en-US" sz="563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grpSp>
        <p:nvGrpSpPr>
          <p:cNvPr id="254" name="Group 7"/>
          <p:cNvGrpSpPr/>
          <p:nvPr/>
        </p:nvGrpSpPr>
        <p:grpSpPr>
          <a:xfrm>
            <a:off x="11482200" y="1690920"/>
            <a:ext cx="5848560" cy="6108120"/>
            <a:chOff x="11482200" y="1690920"/>
            <a:chExt cx="5848560" cy="6108120"/>
          </a:xfrm>
        </p:grpSpPr>
        <p:sp>
          <p:nvSpPr>
            <p:cNvPr id="255" name="Freeform 21"/>
            <p:cNvSpPr/>
            <p:nvPr/>
          </p:nvSpPr>
          <p:spPr>
            <a:xfrm>
              <a:off x="11482200" y="1690920"/>
              <a:ext cx="5848560" cy="6108120"/>
            </a:xfrm>
            <a:custGeom>
              <a:avLst/>
              <a:gdLst>
                <a:gd name="textAreaLeft" fmla="*/ 0 w 5848560"/>
                <a:gd name="textAreaRight" fmla="*/ 5848920 w 5848560"/>
                <a:gd name="textAreaTop" fmla="*/ 0 h 6108120"/>
                <a:gd name="textAreaBottom" fmla="*/ 6108480 h 6108120"/>
              </a:gdLst>
              <a:ahLst/>
              <a:cxnLst/>
              <a:rect l="textAreaLeft" t="textAreaTop" r="textAreaRight" b="textAreaBottom"/>
              <a:pathLst>
                <a:path w="7618603" h="7956550">
                  <a:moveTo>
                    <a:pt x="0" y="0"/>
                  </a:moveTo>
                  <a:lnTo>
                    <a:pt x="7618603" y="0"/>
                  </a:lnTo>
                  <a:lnTo>
                    <a:pt x="7618603" y="7956550"/>
                  </a:lnTo>
                  <a:lnTo>
                    <a:pt x="0" y="795655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1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40" strike="noStrike" u="none">
                <a:solidFill>
                  <a:schemeClr val="dk1"/>
                </a:solidFill>
                <a:effectLst/>
                <a:uFillTx/>
                <a:latin typeface="Calibri"/>
              </a:endParaRPr>
            </a:p>
          </p:txBody>
        </p:sp>
      </p:grpSp>
      <p:sp>
        <p:nvSpPr>
          <p:cNvPr id="256" name="Freeform 22"/>
          <p:cNvSpPr/>
          <p:nvPr/>
        </p:nvSpPr>
        <p:spPr>
          <a:xfrm>
            <a:off x="1053000" y="931680"/>
            <a:ext cx="4098600" cy="603360"/>
          </a:xfrm>
          <a:custGeom>
            <a:avLst/>
            <a:gdLst>
              <a:gd name="textAreaLeft" fmla="*/ 0 w 4098600"/>
              <a:gd name="textAreaRight" fmla="*/ 4098960 w 4098600"/>
              <a:gd name="textAreaTop" fmla="*/ 0 h 603360"/>
              <a:gd name="textAreaBottom" fmla="*/ 603720 h 603360"/>
            </a:gdLst>
            <a:ahLst/>
            <a:cxnLst/>
            <a:rect l="textAreaLeft" t="textAreaTop" r="textAreaRight" b="textAreaBottom"/>
            <a:pathLst>
              <a:path w="4004526" h="589757">
                <a:moveTo>
                  <a:pt x="0" y="0"/>
                </a:moveTo>
                <a:lnTo>
                  <a:pt x="4004526" y="0"/>
                </a:lnTo>
                <a:lnTo>
                  <a:pt x="4004526" y="589757"/>
                </a:lnTo>
                <a:lnTo>
                  <a:pt x="0" y="589757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4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257" name="TextBox 21"/>
          <p:cNvSpPr/>
          <p:nvPr/>
        </p:nvSpPr>
        <p:spPr>
          <a:xfrm>
            <a:off x="914400" y="4390920"/>
            <a:ext cx="10972440" cy="405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16000" indent="-216000" defTabSz="914400">
              <a:lnSpc>
                <a:spcPct val="150000"/>
              </a:lnSpc>
              <a:spcBef>
                <a:spcPts val="1191"/>
              </a:spcBef>
              <a:spcAft>
                <a:spcPts val="992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  <a:ea typeface="Noto Sans CJK SC"/>
              </a:rPr>
              <a:t>Golang handles some things differently, so let’s discuss them while learning how to read files so and get accustomed to error handling.</a:t>
            </a:r>
            <a:endParaRPr b="0" lang="en-US" sz="2400" strike="noStrike" u="none">
              <a:solidFill>
                <a:srgbClr val="ffffff"/>
              </a:solidFill>
              <a:effectLst/>
              <a:uFillTx/>
              <a:latin typeface="Arial"/>
              <a:ea typeface="Noto Sans CJK SC"/>
            </a:endParaRPr>
          </a:p>
          <a:p>
            <a:pPr lvl="1" marL="800280" indent="-343080" defTabSz="914400">
              <a:lnSpc>
                <a:spcPct val="150000"/>
              </a:lnSpc>
              <a:buClr>
                <a:srgbClr val="ffffff"/>
              </a:buClr>
              <a:buFont typeface="Arial"/>
              <a:buChar char="•"/>
            </a:pPr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  <a:ea typeface="Noto Sans CJK SC"/>
              </a:rPr>
              <a:t>Reading from a file</a:t>
            </a:r>
            <a:endParaRPr b="0" lang="en-US" sz="2400" strike="noStrike" u="none">
              <a:solidFill>
                <a:srgbClr val="ffffff"/>
              </a:solidFill>
              <a:effectLst/>
              <a:uFillTx/>
              <a:latin typeface="Arial"/>
              <a:ea typeface="Noto Sans CJK SC"/>
            </a:endParaRPr>
          </a:p>
          <a:p>
            <a:pPr lvl="1" marL="800280" indent="-343080" defTabSz="914400">
              <a:lnSpc>
                <a:spcPct val="150000"/>
              </a:lnSpc>
              <a:buClr>
                <a:srgbClr val="ffffff"/>
              </a:buClr>
              <a:buFont typeface="Arial"/>
              <a:buChar char="•"/>
            </a:pPr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  <a:ea typeface="Noto Sans CJK SC"/>
              </a:rPr>
              <a:t>Writing to a file</a:t>
            </a:r>
            <a:endParaRPr b="0" lang="en-US" sz="2400" strike="noStrike" u="none">
              <a:solidFill>
                <a:srgbClr val="ffffff"/>
              </a:solidFill>
              <a:effectLst/>
              <a:uFillTx/>
              <a:latin typeface="Arial"/>
              <a:ea typeface="Noto Sans CJK SC"/>
            </a:endParaRPr>
          </a:p>
          <a:p>
            <a:pPr lvl="1" marL="800280" indent="-343080" defTabSz="914400">
              <a:lnSpc>
                <a:spcPct val="150000"/>
              </a:lnSpc>
              <a:buClr>
                <a:srgbClr val="ffffff"/>
              </a:buClr>
              <a:buFont typeface="Arial"/>
              <a:buChar char="•"/>
            </a:pPr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  <a:ea typeface="Noto Sans CJK SC"/>
              </a:rPr>
              <a:t>Error handling vs exceptions</a:t>
            </a:r>
            <a:endParaRPr b="0" lang="en-US" sz="2400" strike="noStrike" u="none">
              <a:solidFill>
                <a:srgbClr val="ffffff"/>
              </a:solidFill>
              <a:effectLst/>
              <a:uFillTx/>
              <a:latin typeface="Arial"/>
              <a:ea typeface="Noto Sans CJK SC"/>
            </a:endParaRPr>
          </a:p>
          <a:p>
            <a:pPr lvl="1" marL="800280" indent="-343080" defTabSz="914400">
              <a:lnSpc>
                <a:spcPct val="150000"/>
              </a:lnSpc>
              <a:buClr>
                <a:srgbClr val="ffffff"/>
              </a:buClr>
              <a:buFont typeface="Arial"/>
              <a:buChar char="•"/>
            </a:pPr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  <a:ea typeface="Noto Sans CJK SC"/>
              </a:rPr>
              <a:t>The idiomatic if err != nil</a:t>
            </a:r>
            <a:endParaRPr b="0" lang="en-US" sz="2400" strike="noStrike" u="none">
              <a:solidFill>
                <a:srgbClr val="ffffff"/>
              </a:solidFill>
              <a:effectLst/>
              <a:uFillTx/>
              <a:latin typeface="Arial"/>
              <a:ea typeface="Noto Sans CJK SC"/>
            </a:endParaRPr>
          </a:p>
          <a:p>
            <a:pPr defTabSz="914400">
              <a:lnSpc>
                <a:spcPct val="150000"/>
              </a:lnSpc>
            </a:pPr>
            <a:endParaRPr b="0" lang="en-US" sz="2400" strike="noStrike" u="none">
              <a:solidFill>
                <a:srgbClr val="ffffff"/>
              </a:solidFill>
              <a:effectLst/>
              <a:uFillTx/>
              <a:latin typeface="Arial"/>
              <a:ea typeface="Noto Sans CJK SC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Freeform 67"/>
          <p:cNvSpPr/>
          <p:nvPr/>
        </p:nvSpPr>
        <p:spPr>
          <a:xfrm>
            <a:off x="1739880" y="498600"/>
            <a:ext cx="15486840" cy="1528200"/>
          </a:xfrm>
          <a:custGeom>
            <a:avLst/>
            <a:gdLst>
              <a:gd name="textAreaLeft" fmla="*/ 0 w 15486840"/>
              <a:gd name="textAreaRight" fmla="*/ 15487200 w 15486840"/>
              <a:gd name="textAreaTop" fmla="*/ 0 h 1528200"/>
              <a:gd name="textAreaBottom" fmla="*/ 1528560 h 1528200"/>
            </a:gdLst>
            <a:ahLst/>
            <a:cxnLst/>
            <a:rect l="textAreaLeft" t="textAreaTop" r="textAreaRight" b="textAreaBottom"/>
            <a:pathLst>
              <a:path w="15129861" h="1493264">
                <a:moveTo>
                  <a:pt x="0" y="0"/>
                </a:moveTo>
                <a:lnTo>
                  <a:pt x="15129861" y="0"/>
                </a:lnTo>
                <a:lnTo>
                  <a:pt x="15129861" y="1493264"/>
                </a:lnTo>
                <a:lnTo>
                  <a:pt x="0" y="149326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spAutoFit/>
          </a:bodyPr>
          <a:p>
            <a:endParaRPr b="0" lang="en-US" sz="4610" strike="noStrike" u="none">
              <a:solidFill>
                <a:schemeClr val="lt1"/>
              </a:solidFill>
              <a:effectLst/>
              <a:uFillTx/>
              <a:latin typeface="Poppins Semi-Bold"/>
            </a:endParaRPr>
          </a:p>
        </p:txBody>
      </p:sp>
      <p:sp>
        <p:nvSpPr>
          <p:cNvPr id="259" name="TextBox 71"/>
          <p:cNvSpPr/>
          <p:nvPr/>
        </p:nvSpPr>
        <p:spPr>
          <a:xfrm>
            <a:off x="3197880" y="613080"/>
            <a:ext cx="12760200" cy="62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36000">
              <a:lnSpc>
                <a:spcPts val="4912"/>
              </a:lnSpc>
              <a:spcBef>
                <a:spcPts val="1191"/>
              </a:spcBef>
              <a:spcAft>
                <a:spcPts val="992"/>
              </a:spcAft>
            </a:pPr>
            <a:r>
              <a:rPr b="0" lang="en-US" sz="4610" strike="noStrike" u="none">
                <a:solidFill>
                  <a:schemeClr val="lt1"/>
                </a:solidFill>
                <a:effectLst/>
                <a:uFillTx/>
                <a:latin typeface="Poppins Semi-Bold"/>
              </a:rPr>
              <a:t>The “Go way” of error handling</a:t>
            </a:r>
            <a:endParaRPr b="0" lang="en-US" sz="461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60" name="Freeform 68"/>
          <p:cNvSpPr/>
          <p:nvPr/>
        </p:nvSpPr>
        <p:spPr>
          <a:xfrm>
            <a:off x="16071840" y="9673920"/>
            <a:ext cx="2347560" cy="345600"/>
          </a:xfrm>
          <a:custGeom>
            <a:avLst/>
            <a:gdLst>
              <a:gd name="textAreaLeft" fmla="*/ 0 w 2347560"/>
              <a:gd name="textAreaRight" fmla="*/ 2347920 w 2347560"/>
              <a:gd name="textAreaTop" fmla="*/ 0 h 345600"/>
              <a:gd name="textAreaBottom" fmla="*/ 345960 h 345600"/>
            </a:gdLst>
            <a:ahLst/>
            <a:cxnLst/>
            <a:rect l="textAreaLeft" t="textAreaTop" r="textAreaRight" b="textAreaBottom"/>
            <a:pathLst>
              <a:path w="2293806" h="337815">
                <a:moveTo>
                  <a:pt x="0" y="0"/>
                </a:moveTo>
                <a:lnTo>
                  <a:pt x="2293806" y="0"/>
                </a:lnTo>
                <a:lnTo>
                  <a:pt x="2293806" y="337815"/>
                </a:lnTo>
                <a:lnTo>
                  <a:pt x="0" y="337815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40" strike="noStrike" u="non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261" name="TextBox 72"/>
          <p:cNvSpPr/>
          <p:nvPr/>
        </p:nvSpPr>
        <p:spPr>
          <a:xfrm>
            <a:off x="2971800" y="1649160"/>
            <a:ext cx="6629400" cy="4390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457200" defTabSz="914400">
              <a:lnSpc>
                <a:spcPct val="200000"/>
              </a:lnSpc>
            </a:pPr>
            <a:r>
              <a:rPr b="1" lang="en-GB" sz="3600" strike="noStrike" u="none">
                <a:solidFill>
                  <a:schemeClr val="accent6"/>
                </a:solidFill>
                <a:effectLst/>
                <a:uFillTx/>
                <a:latin typeface="Calibri"/>
                <a:ea typeface="Noto Sans CJK SC"/>
              </a:rPr>
              <a:t>Idiomatic Errors</a:t>
            </a:r>
            <a:endParaRPr b="0" lang="en-US" sz="3600" strike="noStrike" u="none">
              <a:solidFill>
                <a:srgbClr val="000000"/>
              </a:solidFill>
              <a:effectLst/>
              <a:uFillTx/>
              <a:latin typeface="Arial"/>
              <a:ea typeface="Noto Sans CJK SC"/>
            </a:endParaRPr>
          </a:p>
          <a:p>
            <a:pPr marL="457200" defTabSz="914400">
              <a:lnSpc>
                <a:spcPct val="200000"/>
              </a:lnSpc>
            </a:pPr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  <a:ea typeface="Noto Sans CJK SC"/>
              </a:rPr>
              <a:t>For reading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  <a:ea typeface="Noto Sans CJK SC"/>
            </a:endParaRPr>
          </a:p>
          <a:p>
            <a:pPr marL="457200" defTabSz="914400">
              <a:lnSpc>
                <a:spcPct val="200000"/>
              </a:lnSpc>
            </a:pP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  <a:ea typeface="Noto Sans CJK SC"/>
            </a:endParaRPr>
          </a:p>
          <a:p>
            <a:pPr marL="457200" defTabSz="914400">
              <a:lnSpc>
                <a:spcPct val="200000"/>
              </a:lnSpc>
              <a:spcBef>
                <a:spcPts val="1191"/>
              </a:spcBef>
              <a:spcAft>
                <a:spcPts val="992"/>
              </a:spcAft>
            </a:pP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  <a:ea typeface="Noto Sans CJK SC"/>
            </a:endParaRPr>
          </a:p>
          <a:p>
            <a:pPr defTabSz="914400">
              <a:lnSpc>
                <a:spcPct val="200000"/>
              </a:lnSpc>
            </a:pP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  <a:ea typeface="Noto Sans CJK SC"/>
            </a:endParaRPr>
          </a:p>
        </p:txBody>
      </p:sp>
      <p:pic>
        <p:nvPicPr>
          <p:cNvPr id="262" name="" descr=""/>
          <p:cNvPicPr/>
          <p:nvPr/>
        </p:nvPicPr>
        <p:blipFill>
          <a:blip r:embed="rId5"/>
          <a:stretch/>
        </p:blipFill>
        <p:spPr>
          <a:xfrm>
            <a:off x="314640" y="4572000"/>
            <a:ext cx="1742760" cy="54478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63" name="" descr=""/>
          <p:cNvPicPr/>
          <p:nvPr/>
        </p:nvPicPr>
        <p:blipFill>
          <a:blip r:embed="rId6"/>
          <a:stretch/>
        </p:blipFill>
        <p:spPr>
          <a:xfrm>
            <a:off x="5029200" y="6744600"/>
            <a:ext cx="12219480" cy="26280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64" name="" descr=""/>
          <p:cNvPicPr/>
          <p:nvPr/>
        </p:nvPicPr>
        <p:blipFill>
          <a:blip r:embed="rId7"/>
          <a:stretch/>
        </p:blipFill>
        <p:spPr>
          <a:xfrm>
            <a:off x="3528000" y="3638880"/>
            <a:ext cx="5844600" cy="2533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65" name=""/>
          <p:cNvSpPr/>
          <p:nvPr/>
        </p:nvSpPr>
        <p:spPr>
          <a:xfrm>
            <a:off x="8686800" y="5943600"/>
            <a:ext cx="914400" cy="114300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p:transition spd="slow">
    <p:push dir="u"/>
  </p:transition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Freeform 69"/>
          <p:cNvSpPr/>
          <p:nvPr/>
        </p:nvSpPr>
        <p:spPr>
          <a:xfrm>
            <a:off x="1739880" y="498600"/>
            <a:ext cx="15486840" cy="1528200"/>
          </a:xfrm>
          <a:custGeom>
            <a:avLst/>
            <a:gdLst>
              <a:gd name="textAreaLeft" fmla="*/ 0 w 15486840"/>
              <a:gd name="textAreaRight" fmla="*/ 15487200 w 15486840"/>
              <a:gd name="textAreaTop" fmla="*/ 0 h 1528200"/>
              <a:gd name="textAreaBottom" fmla="*/ 1528560 h 1528200"/>
            </a:gdLst>
            <a:ahLst/>
            <a:cxnLst/>
            <a:rect l="textAreaLeft" t="textAreaTop" r="textAreaRight" b="textAreaBottom"/>
            <a:pathLst>
              <a:path w="15129861" h="1493264">
                <a:moveTo>
                  <a:pt x="0" y="0"/>
                </a:moveTo>
                <a:lnTo>
                  <a:pt x="15129861" y="0"/>
                </a:lnTo>
                <a:lnTo>
                  <a:pt x="15129861" y="1493264"/>
                </a:lnTo>
                <a:lnTo>
                  <a:pt x="0" y="149326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spAutoFit/>
          </a:bodyPr>
          <a:p>
            <a:endParaRPr b="0" lang="en-US" sz="4610" strike="noStrike" u="none">
              <a:solidFill>
                <a:schemeClr val="lt1"/>
              </a:solidFill>
              <a:effectLst/>
              <a:uFillTx/>
              <a:latin typeface="Poppins Semi-Bold"/>
            </a:endParaRPr>
          </a:p>
        </p:txBody>
      </p:sp>
      <p:sp>
        <p:nvSpPr>
          <p:cNvPr id="267" name="TextBox 73"/>
          <p:cNvSpPr/>
          <p:nvPr/>
        </p:nvSpPr>
        <p:spPr>
          <a:xfrm>
            <a:off x="3197880" y="613080"/>
            <a:ext cx="12760200" cy="62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36000">
              <a:lnSpc>
                <a:spcPts val="4912"/>
              </a:lnSpc>
              <a:spcBef>
                <a:spcPts val="1191"/>
              </a:spcBef>
              <a:spcAft>
                <a:spcPts val="992"/>
              </a:spcAft>
            </a:pPr>
            <a:r>
              <a:rPr b="0" lang="en-US" sz="4610" strike="noStrike" u="none">
                <a:solidFill>
                  <a:schemeClr val="lt1"/>
                </a:solidFill>
                <a:effectLst/>
                <a:uFillTx/>
                <a:latin typeface="Poppins Semi-Bold"/>
              </a:rPr>
              <a:t>The “Go way” of error handling</a:t>
            </a:r>
            <a:endParaRPr b="0" lang="en-US" sz="461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68" name="Freeform 70"/>
          <p:cNvSpPr/>
          <p:nvPr/>
        </p:nvSpPr>
        <p:spPr>
          <a:xfrm>
            <a:off x="16071840" y="9673920"/>
            <a:ext cx="2347560" cy="345600"/>
          </a:xfrm>
          <a:custGeom>
            <a:avLst/>
            <a:gdLst>
              <a:gd name="textAreaLeft" fmla="*/ 0 w 2347560"/>
              <a:gd name="textAreaRight" fmla="*/ 2347920 w 2347560"/>
              <a:gd name="textAreaTop" fmla="*/ 0 h 345600"/>
              <a:gd name="textAreaBottom" fmla="*/ 345960 h 345600"/>
            </a:gdLst>
            <a:ahLst/>
            <a:cxnLst/>
            <a:rect l="textAreaLeft" t="textAreaTop" r="textAreaRight" b="textAreaBottom"/>
            <a:pathLst>
              <a:path w="2293806" h="337815">
                <a:moveTo>
                  <a:pt x="0" y="0"/>
                </a:moveTo>
                <a:lnTo>
                  <a:pt x="2293806" y="0"/>
                </a:lnTo>
                <a:lnTo>
                  <a:pt x="2293806" y="337815"/>
                </a:lnTo>
                <a:lnTo>
                  <a:pt x="0" y="337815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40" strike="noStrike" u="non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269" name="TextBox 74"/>
          <p:cNvSpPr/>
          <p:nvPr/>
        </p:nvSpPr>
        <p:spPr>
          <a:xfrm>
            <a:off x="2971800" y="1649160"/>
            <a:ext cx="6629400" cy="4390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457200" defTabSz="914400">
              <a:lnSpc>
                <a:spcPct val="200000"/>
              </a:lnSpc>
            </a:pPr>
            <a:r>
              <a:rPr b="1" lang="en-GB" sz="3600" strike="noStrike" u="none">
                <a:solidFill>
                  <a:schemeClr val="accent6"/>
                </a:solidFill>
                <a:effectLst/>
                <a:uFillTx/>
                <a:latin typeface="Calibri"/>
                <a:ea typeface="Noto Sans CJK SC"/>
              </a:rPr>
              <a:t>Custom errors</a:t>
            </a:r>
            <a:endParaRPr b="0" lang="en-US" sz="3600" strike="noStrike" u="none">
              <a:solidFill>
                <a:srgbClr val="000000"/>
              </a:solidFill>
              <a:effectLst/>
              <a:uFillTx/>
              <a:latin typeface="Arial"/>
              <a:ea typeface="Noto Sans CJK SC"/>
            </a:endParaRPr>
          </a:p>
          <a:p>
            <a:pPr marL="457200" defTabSz="914400">
              <a:lnSpc>
                <a:spcPct val="200000"/>
              </a:lnSpc>
            </a:pPr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  <a:ea typeface="Noto Sans CJK SC"/>
              </a:rPr>
              <a:t>For reading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  <a:ea typeface="Noto Sans CJK SC"/>
            </a:endParaRPr>
          </a:p>
          <a:p>
            <a:pPr marL="457200" defTabSz="914400">
              <a:lnSpc>
                <a:spcPct val="200000"/>
              </a:lnSpc>
            </a:pP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  <a:ea typeface="Noto Sans CJK SC"/>
            </a:endParaRPr>
          </a:p>
          <a:p>
            <a:pPr marL="457200" defTabSz="914400">
              <a:lnSpc>
                <a:spcPct val="200000"/>
              </a:lnSpc>
              <a:spcBef>
                <a:spcPts val="1191"/>
              </a:spcBef>
              <a:spcAft>
                <a:spcPts val="992"/>
              </a:spcAft>
            </a:pP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  <a:ea typeface="Noto Sans CJK SC"/>
            </a:endParaRPr>
          </a:p>
          <a:p>
            <a:pPr defTabSz="914400">
              <a:lnSpc>
                <a:spcPct val="200000"/>
              </a:lnSpc>
            </a:pP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  <a:ea typeface="Noto Sans CJK SC"/>
            </a:endParaRPr>
          </a:p>
        </p:txBody>
      </p:sp>
      <p:pic>
        <p:nvPicPr>
          <p:cNvPr id="270" name="" descr=""/>
          <p:cNvPicPr/>
          <p:nvPr/>
        </p:nvPicPr>
        <p:blipFill>
          <a:blip r:embed="rId5"/>
          <a:stretch/>
        </p:blipFill>
        <p:spPr>
          <a:xfrm>
            <a:off x="314640" y="4572000"/>
            <a:ext cx="1742760" cy="54478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71" name="" descr=""/>
          <p:cNvPicPr/>
          <p:nvPr/>
        </p:nvPicPr>
        <p:blipFill>
          <a:blip r:embed="rId6"/>
          <a:stretch/>
        </p:blipFill>
        <p:spPr>
          <a:xfrm>
            <a:off x="10627920" y="3728880"/>
            <a:ext cx="6288480" cy="54151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72" name="" descr=""/>
          <p:cNvPicPr/>
          <p:nvPr/>
        </p:nvPicPr>
        <p:blipFill>
          <a:blip r:embed="rId7"/>
          <a:stretch/>
        </p:blipFill>
        <p:spPr>
          <a:xfrm>
            <a:off x="3429000" y="3744360"/>
            <a:ext cx="6629400" cy="4619520"/>
          </a:xfrm>
          <a:prstGeom prst="rect">
            <a:avLst/>
          </a:prstGeom>
          <a:noFill/>
          <a:ln w="0">
            <a:noFill/>
          </a:ln>
        </p:spPr>
      </p:pic>
    </p:spTree>
  </p:cSld>
  <p:transition spd="slow">
    <p:push dir="u"/>
  </p:transition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Freeform 63"/>
          <p:cNvSpPr/>
          <p:nvPr/>
        </p:nvSpPr>
        <p:spPr>
          <a:xfrm>
            <a:off x="1739880" y="498600"/>
            <a:ext cx="15486840" cy="1528200"/>
          </a:xfrm>
          <a:custGeom>
            <a:avLst/>
            <a:gdLst>
              <a:gd name="textAreaLeft" fmla="*/ 0 w 15486840"/>
              <a:gd name="textAreaRight" fmla="*/ 15487200 w 15486840"/>
              <a:gd name="textAreaTop" fmla="*/ 0 h 1528200"/>
              <a:gd name="textAreaBottom" fmla="*/ 1528560 h 1528200"/>
            </a:gdLst>
            <a:ahLst/>
            <a:cxnLst/>
            <a:rect l="textAreaLeft" t="textAreaTop" r="textAreaRight" b="textAreaBottom"/>
            <a:pathLst>
              <a:path w="15129861" h="1493264">
                <a:moveTo>
                  <a:pt x="0" y="0"/>
                </a:moveTo>
                <a:lnTo>
                  <a:pt x="15129861" y="0"/>
                </a:lnTo>
                <a:lnTo>
                  <a:pt x="15129861" y="1493264"/>
                </a:lnTo>
                <a:lnTo>
                  <a:pt x="0" y="149326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spAutoFit/>
          </a:bodyPr>
          <a:p>
            <a:endParaRPr b="0" lang="en-US" sz="4610" strike="noStrike" u="none">
              <a:solidFill>
                <a:schemeClr val="lt1"/>
              </a:solidFill>
              <a:effectLst/>
              <a:uFillTx/>
              <a:latin typeface="Poppins Semi-Bold"/>
            </a:endParaRPr>
          </a:p>
        </p:txBody>
      </p:sp>
      <p:sp>
        <p:nvSpPr>
          <p:cNvPr id="274" name="TextBox 67"/>
          <p:cNvSpPr/>
          <p:nvPr/>
        </p:nvSpPr>
        <p:spPr>
          <a:xfrm>
            <a:off x="3197880" y="613080"/>
            <a:ext cx="12760200" cy="62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36000">
              <a:lnSpc>
                <a:spcPts val="4912"/>
              </a:lnSpc>
              <a:spcBef>
                <a:spcPts val="1191"/>
              </a:spcBef>
              <a:spcAft>
                <a:spcPts val="992"/>
              </a:spcAft>
            </a:pPr>
            <a:r>
              <a:rPr b="0" lang="en-US" sz="4610" strike="noStrike" u="none">
                <a:solidFill>
                  <a:schemeClr val="lt1"/>
                </a:solidFill>
                <a:effectLst/>
                <a:uFillTx/>
                <a:latin typeface="Poppins Semi-Bold"/>
              </a:rPr>
              <a:t>Opening files</a:t>
            </a:r>
            <a:endParaRPr b="0" lang="en-US" sz="461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75" name="Freeform 64"/>
          <p:cNvSpPr/>
          <p:nvPr/>
        </p:nvSpPr>
        <p:spPr>
          <a:xfrm>
            <a:off x="16071840" y="9673920"/>
            <a:ext cx="2347560" cy="345600"/>
          </a:xfrm>
          <a:custGeom>
            <a:avLst/>
            <a:gdLst>
              <a:gd name="textAreaLeft" fmla="*/ 0 w 2347560"/>
              <a:gd name="textAreaRight" fmla="*/ 2347920 w 2347560"/>
              <a:gd name="textAreaTop" fmla="*/ 0 h 345600"/>
              <a:gd name="textAreaBottom" fmla="*/ 345960 h 345600"/>
            </a:gdLst>
            <a:ahLst/>
            <a:cxnLst/>
            <a:rect l="textAreaLeft" t="textAreaTop" r="textAreaRight" b="textAreaBottom"/>
            <a:pathLst>
              <a:path w="2293806" h="337815">
                <a:moveTo>
                  <a:pt x="0" y="0"/>
                </a:moveTo>
                <a:lnTo>
                  <a:pt x="2293806" y="0"/>
                </a:lnTo>
                <a:lnTo>
                  <a:pt x="2293806" y="337815"/>
                </a:lnTo>
                <a:lnTo>
                  <a:pt x="0" y="337815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40" strike="noStrike" u="non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276" name="TextBox 68"/>
          <p:cNvSpPr/>
          <p:nvPr/>
        </p:nvSpPr>
        <p:spPr>
          <a:xfrm>
            <a:off x="2971800" y="1649160"/>
            <a:ext cx="6629400" cy="4390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457200" defTabSz="914400">
              <a:lnSpc>
                <a:spcPct val="200000"/>
              </a:lnSpc>
            </a:pPr>
            <a:r>
              <a:rPr b="1" lang="en-GB" sz="3600" strike="noStrike" u="none">
                <a:solidFill>
                  <a:schemeClr val="accent6"/>
                </a:solidFill>
                <a:effectLst/>
                <a:uFillTx/>
                <a:latin typeface="Calibri"/>
                <a:ea typeface="Noto Sans CJK SC"/>
              </a:rPr>
              <a:t>Opening Files for Reading</a:t>
            </a:r>
            <a:endParaRPr b="0" lang="en-US" sz="3600" strike="noStrike" u="none">
              <a:solidFill>
                <a:srgbClr val="000000"/>
              </a:solidFill>
              <a:effectLst/>
              <a:uFillTx/>
              <a:latin typeface="Arial"/>
              <a:ea typeface="Noto Sans CJK SC"/>
            </a:endParaRPr>
          </a:p>
          <a:p>
            <a:pPr marL="457200" defTabSz="914400">
              <a:lnSpc>
                <a:spcPct val="200000"/>
              </a:lnSpc>
            </a:pPr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  <a:ea typeface="Noto Sans CJK SC"/>
              </a:rPr>
              <a:t>For reading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  <a:ea typeface="Noto Sans CJK SC"/>
            </a:endParaRPr>
          </a:p>
          <a:p>
            <a:pPr marL="457200" defTabSz="914400">
              <a:lnSpc>
                <a:spcPct val="200000"/>
              </a:lnSpc>
            </a:pP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  <a:ea typeface="Noto Sans CJK SC"/>
            </a:endParaRPr>
          </a:p>
          <a:p>
            <a:pPr marL="457200" defTabSz="914400">
              <a:lnSpc>
                <a:spcPct val="200000"/>
              </a:lnSpc>
              <a:spcBef>
                <a:spcPts val="1191"/>
              </a:spcBef>
              <a:spcAft>
                <a:spcPts val="992"/>
              </a:spcAft>
            </a:pP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  <a:ea typeface="Noto Sans CJK SC"/>
            </a:endParaRPr>
          </a:p>
          <a:p>
            <a:pPr defTabSz="914400">
              <a:lnSpc>
                <a:spcPct val="200000"/>
              </a:lnSpc>
            </a:pP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  <a:ea typeface="Noto Sans CJK SC"/>
            </a:endParaRPr>
          </a:p>
        </p:txBody>
      </p:sp>
      <p:pic>
        <p:nvPicPr>
          <p:cNvPr id="277" name="" descr=""/>
          <p:cNvPicPr/>
          <p:nvPr/>
        </p:nvPicPr>
        <p:blipFill>
          <a:blip r:embed="rId5"/>
          <a:stretch/>
        </p:blipFill>
        <p:spPr>
          <a:xfrm>
            <a:off x="314640" y="4572000"/>
            <a:ext cx="1742760" cy="54478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78" name="" descr=""/>
          <p:cNvPicPr/>
          <p:nvPr/>
        </p:nvPicPr>
        <p:blipFill>
          <a:blip r:embed="rId6"/>
          <a:stretch/>
        </p:blipFill>
        <p:spPr>
          <a:xfrm>
            <a:off x="3566160" y="3753360"/>
            <a:ext cx="5349240" cy="22860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79" name="" descr=""/>
          <p:cNvPicPr/>
          <p:nvPr/>
        </p:nvPicPr>
        <p:blipFill>
          <a:blip r:embed="rId7"/>
          <a:stretch/>
        </p:blipFill>
        <p:spPr>
          <a:xfrm>
            <a:off x="3429000" y="6858000"/>
            <a:ext cx="9520560" cy="184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80" name=""/>
          <p:cNvSpPr txBox="1"/>
          <p:nvPr/>
        </p:nvSpPr>
        <p:spPr>
          <a:xfrm>
            <a:off x="3443040" y="6462360"/>
            <a:ext cx="3872160" cy="700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spAutoFit/>
          </a:bodyPr>
          <a:p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  <a:ea typeface="Noto Sans CJK SC"/>
              </a:rPr>
              <a:t>When you need more control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p:transition spd="slow">
    <p:push dir="u"/>
  </p:transition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Freeform 3"/>
          <p:cNvSpPr/>
          <p:nvPr/>
        </p:nvSpPr>
        <p:spPr>
          <a:xfrm>
            <a:off x="1739880" y="498600"/>
            <a:ext cx="15486840" cy="1528200"/>
          </a:xfrm>
          <a:custGeom>
            <a:avLst/>
            <a:gdLst>
              <a:gd name="textAreaLeft" fmla="*/ 0 w 15486840"/>
              <a:gd name="textAreaRight" fmla="*/ 15487200 w 15486840"/>
              <a:gd name="textAreaTop" fmla="*/ 0 h 1528200"/>
              <a:gd name="textAreaBottom" fmla="*/ 1528560 h 1528200"/>
            </a:gdLst>
            <a:ahLst/>
            <a:cxnLst/>
            <a:rect l="textAreaLeft" t="textAreaTop" r="textAreaRight" b="textAreaBottom"/>
            <a:pathLst>
              <a:path w="15129861" h="1493264">
                <a:moveTo>
                  <a:pt x="0" y="0"/>
                </a:moveTo>
                <a:lnTo>
                  <a:pt x="15129861" y="0"/>
                </a:lnTo>
                <a:lnTo>
                  <a:pt x="15129861" y="1493264"/>
                </a:lnTo>
                <a:lnTo>
                  <a:pt x="0" y="149326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40" strike="noStrike" u="non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91" name="TextBox 4"/>
          <p:cNvSpPr/>
          <p:nvPr/>
        </p:nvSpPr>
        <p:spPr>
          <a:xfrm>
            <a:off x="3197880" y="613080"/>
            <a:ext cx="12760200" cy="62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36000">
              <a:lnSpc>
                <a:spcPts val="4912"/>
              </a:lnSpc>
            </a:pPr>
            <a:r>
              <a:rPr b="0" lang="en-US" sz="4610" strike="noStrike" u="none">
                <a:solidFill>
                  <a:schemeClr val="lt1"/>
                </a:solidFill>
                <a:effectLst/>
                <a:uFillTx/>
                <a:latin typeface="Poppins Semi-Bold"/>
              </a:rPr>
              <a:t>Whoami</a:t>
            </a:r>
            <a:endParaRPr b="0" lang="en-US" sz="461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2" name="Freeform 19"/>
          <p:cNvSpPr/>
          <p:nvPr/>
        </p:nvSpPr>
        <p:spPr>
          <a:xfrm>
            <a:off x="16071840" y="9673920"/>
            <a:ext cx="2347560" cy="345600"/>
          </a:xfrm>
          <a:custGeom>
            <a:avLst/>
            <a:gdLst>
              <a:gd name="textAreaLeft" fmla="*/ 0 w 2347560"/>
              <a:gd name="textAreaRight" fmla="*/ 2347920 w 2347560"/>
              <a:gd name="textAreaTop" fmla="*/ 0 h 345600"/>
              <a:gd name="textAreaBottom" fmla="*/ 345960 h 345600"/>
            </a:gdLst>
            <a:ahLst/>
            <a:cxnLst/>
            <a:rect l="textAreaLeft" t="textAreaTop" r="textAreaRight" b="textAreaBottom"/>
            <a:pathLst>
              <a:path w="2293806" h="337815">
                <a:moveTo>
                  <a:pt x="0" y="0"/>
                </a:moveTo>
                <a:lnTo>
                  <a:pt x="2293806" y="0"/>
                </a:lnTo>
                <a:lnTo>
                  <a:pt x="2293806" y="337815"/>
                </a:lnTo>
                <a:lnTo>
                  <a:pt x="0" y="337815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40" strike="noStrike" u="non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93" name="TextBox 4"/>
          <p:cNvSpPr/>
          <p:nvPr/>
        </p:nvSpPr>
        <p:spPr>
          <a:xfrm>
            <a:off x="1730160" y="2173680"/>
            <a:ext cx="9143640" cy="411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457200" defTabSz="914400">
              <a:lnSpc>
                <a:spcPct val="200000"/>
              </a:lnSpc>
            </a:pPr>
            <a:r>
              <a:rPr b="1" lang="en-GB" sz="3600" strike="noStrike" u="none">
                <a:solidFill>
                  <a:schemeClr val="accent6"/>
                </a:solidFill>
                <a:effectLst/>
                <a:uFillTx/>
                <a:latin typeface="Calibri"/>
              </a:rPr>
              <a:t>About Me</a:t>
            </a:r>
            <a:endParaRPr b="0" lang="en-US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00280" indent="-343080" defTabSz="914400">
              <a:lnSpc>
                <a:spcPct val="150000"/>
              </a:lnSpc>
              <a:buClr>
                <a:srgbClr val="ffffff"/>
              </a:buClr>
              <a:buFont typeface="Arial"/>
              <a:buChar char="•"/>
            </a:pPr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</a:rPr>
              <a:t>Chief Security Researcher @ Breachlock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00280" indent="-343080" defTabSz="914400">
              <a:lnSpc>
                <a:spcPct val="150000"/>
              </a:lnSpc>
              <a:buClr>
                <a:srgbClr val="ffffff"/>
              </a:buClr>
              <a:buFont typeface="Arial"/>
              <a:buChar char="•"/>
            </a:pPr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</a:rPr>
              <a:t>Background in Software Development &amp; Embedded Systems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00280" indent="-343080" defTabSz="914400">
              <a:lnSpc>
                <a:spcPct val="150000"/>
              </a:lnSpc>
              <a:buClr>
                <a:srgbClr val="ffffff"/>
              </a:buClr>
              <a:buFont typeface="Arial"/>
              <a:buChar char="•"/>
            </a:pPr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</a:rPr>
              <a:t>Pentester, Red Teamer, Software Developer &amp; Mentor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00280" indent="-343080" defTabSz="914400">
              <a:lnSpc>
                <a:spcPct val="150000"/>
              </a:lnSpc>
              <a:buClr>
                <a:srgbClr val="ffffff"/>
              </a:buClr>
              <a:buFont typeface="Arial"/>
              <a:buChar char="•"/>
            </a:pPr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</a:rPr>
              <a:t>A passion for learning how things work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200000"/>
              </a:lnSpc>
            </a:pP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94" name="Picture 6" descr="Mitchel Koster - Chief Security Researcher"/>
          <p:cNvPicPr/>
          <p:nvPr/>
        </p:nvPicPr>
        <p:blipFill>
          <a:blip r:embed="rId5"/>
          <a:stretch/>
        </p:blipFill>
        <p:spPr>
          <a:xfrm>
            <a:off x="10350360" y="2173680"/>
            <a:ext cx="5409720" cy="54097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95" name="TextBox 13"/>
          <p:cNvSpPr/>
          <p:nvPr/>
        </p:nvSpPr>
        <p:spPr>
          <a:xfrm>
            <a:off x="1739880" y="5485320"/>
            <a:ext cx="9361440" cy="338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457200" defTabSz="914400">
              <a:lnSpc>
                <a:spcPct val="200000"/>
              </a:lnSpc>
            </a:pPr>
            <a:r>
              <a:rPr b="1" lang="en-GB" sz="3600" strike="noStrike" u="none">
                <a:solidFill>
                  <a:schemeClr val="accent6"/>
                </a:solidFill>
                <a:effectLst/>
                <a:uFillTx/>
                <a:latin typeface="Calibri"/>
              </a:rPr>
              <a:t>Certifications</a:t>
            </a:r>
            <a:endParaRPr b="0" lang="en-US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00280" indent="-343080" defTabSz="914400">
              <a:lnSpc>
                <a:spcPct val="150000"/>
              </a:lnSpc>
              <a:buClr>
                <a:srgbClr val="ffffff"/>
              </a:buClr>
              <a:buFont typeface="OpenSymbol"/>
              <a:buChar char="-"/>
            </a:pPr>
            <a:r>
              <a:rPr b="0" lang="nl-NL" sz="2400" strike="noStrike" u="none">
                <a:solidFill>
                  <a:schemeClr val="lt1"/>
                </a:solidFill>
                <a:effectLst/>
                <a:uFillTx/>
                <a:latin typeface="Calibri"/>
              </a:rPr>
              <a:t>OSCP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00280" indent="-343080" defTabSz="914400">
              <a:lnSpc>
                <a:spcPct val="150000"/>
              </a:lnSpc>
              <a:buClr>
                <a:srgbClr val="ffffff"/>
              </a:buClr>
              <a:buFont typeface="OpenSymbol"/>
              <a:buChar char="-"/>
            </a:pPr>
            <a:r>
              <a:rPr b="0" lang="nl-NL" sz="2400" strike="noStrike" u="none">
                <a:solidFill>
                  <a:schemeClr val="lt1"/>
                </a:solidFill>
                <a:effectLst/>
                <a:uFillTx/>
                <a:latin typeface="Calibri"/>
              </a:rPr>
              <a:t>OSCE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00280" indent="-343080" defTabSz="914400">
              <a:lnSpc>
                <a:spcPct val="150000"/>
              </a:lnSpc>
              <a:buClr>
                <a:srgbClr val="ffffff"/>
              </a:buClr>
              <a:buFont typeface="OpenSymbol"/>
              <a:buChar char="-"/>
            </a:pPr>
            <a:r>
              <a:rPr b="0" lang="nl-NL" sz="2400" strike="noStrike" u="none">
                <a:solidFill>
                  <a:schemeClr val="lt1"/>
                </a:solidFill>
                <a:effectLst/>
                <a:uFillTx/>
                <a:latin typeface="Calibri"/>
              </a:rPr>
              <a:t>CREST: CPSA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00280" indent="-343080" defTabSz="914400">
              <a:lnSpc>
                <a:spcPct val="150000"/>
              </a:lnSpc>
              <a:buClr>
                <a:srgbClr val="ffffff"/>
              </a:buClr>
              <a:buFont typeface="OpenSymbol"/>
              <a:buChar char="-"/>
            </a:pPr>
            <a:r>
              <a:rPr b="0" lang="nl-NL" sz="2400" strike="noStrike" u="none">
                <a:solidFill>
                  <a:schemeClr val="lt1"/>
                </a:solidFill>
                <a:effectLst/>
                <a:uFillTx/>
                <a:latin typeface="Calibri"/>
              </a:rPr>
              <a:t>CREST: CRPT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cxnSp>
        <p:nvCxnSpPr>
          <p:cNvPr id="96" name="Straight Connector 14"/>
          <p:cNvCxnSpPr/>
          <p:nvPr/>
        </p:nvCxnSpPr>
        <p:spPr>
          <a:xfrm>
            <a:off x="1587240" y="1913760"/>
            <a:ext cx="360" cy="7163280"/>
          </a:xfrm>
          <a:prstGeom prst="straightConnector1">
            <a:avLst/>
          </a:prstGeom>
          <a:ln w="76320">
            <a:solidFill>
              <a:schemeClr val="lt2"/>
            </a:solidFill>
            <a:round/>
          </a:ln>
        </p:spPr>
      </p:cxnSp>
      <p:sp>
        <p:nvSpPr>
          <p:cNvPr id="97" name="TextBox 5"/>
          <p:cNvSpPr/>
          <p:nvPr/>
        </p:nvSpPr>
        <p:spPr>
          <a:xfrm>
            <a:off x="9798480" y="7730640"/>
            <a:ext cx="6513840" cy="63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457200" defTabSz="914400">
              <a:lnSpc>
                <a:spcPct val="150000"/>
              </a:lnSpc>
            </a:pPr>
            <a:r>
              <a:rPr b="0" lang="en-NL" sz="2400" strike="noStrike" u="sng">
                <a:solidFill>
                  <a:schemeClr val="accent1"/>
                </a:solidFill>
                <a:effectLst/>
                <a:uFillTx/>
                <a:latin typeface="Calibri"/>
                <a:hlinkClick r:id="rId6"/>
              </a:rPr>
              <a:t>https://www.linkedin.com/in/mitchelkoster/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p:transition spd="slow">
    <p:push dir="u"/>
  </p:transition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Freeform 65"/>
          <p:cNvSpPr/>
          <p:nvPr/>
        </p:nvSpPr>
        <p:spPr>
          <a:xfrm>
            <a:off x="1739880" y="498600"/>
            <a:ext cx="15486840" cy="1528200"/>
          </a:xfrm>
          <a:custGeom>
            <a:avLst/>
            <a:gdLst>
              <a:gd name="textAreaLeft" fmla="*/ 0 w 15486840"/>
              <a:gd name="textAreaRight" fmla="*/ 15487200 w 15486840"/>
              <a:gd name="textAreaTop" fmla="*/ 0 h 1528200"/>
              <a:gd name="textAreaBottom" fmla="*/ 1528560 h 1528200"/>
            </a:gdLst>
            <a:ahLst/>
            <a:cxnLst/>
            <a:rect l="textAreaLeft" t="textAreaTop" r="textAreaRight" b="textAreaBottom"/>
            <a:pathLst>
              <a:path w="15129861" h="1493264">
                <a:moveTo>
                  <a:pt x="0" y="0"/>
                </a:moveTo>
                <a:lnTo>
                  <a:pt x="15129861" y="0"/>
                </a:lnTo>
                <a:lnTo>
                  <a:pt x="15129861" y="1493264"/>
                </a:lnTo>
                <a:lnTo>
                  <a:pt x="0" y="149326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spAutoFit/>
          </a:bodyPr>
          <a:p>
            <a:endParaRPr b="0" lang="en-US" sz="4610" strike="noStrike" u="none">
              <a:solidFill>
                <a:schemeClr val="lt1"/>
              </a:solidFill>
              <a:effectLst/>
              <a:uFillTx/>
              <a:latin typeface="Poppins Semi-Bold"/>
            </a:endParaRPr>
          </a:p>
        </p:txBody>
      </p:sp>
      <p:sp>
        <p:nvSpPr>
          <p:cNvPr id="282" name="TextBox 69"/>
          <p:cNvSpPr/>
          <p:nvPr/>
        </p:nvSpPr>
        <p:spPr>
          <a:xfrm>
            <a:off x="3197880" y="613080"/>
            <a:ext cx="12760200" cy="62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36000">
              <a:lnSpc>
                <a:spcPts val="4912"/>
              </a:lnSpc>
              <a:spcBef>
                <a:spcPts val="1191"/>
              </a:spcBef>
              <a:spcAft>
                <a:spcPts val="992"/>
              </a:spcAft>
            </a:pPr>
            <a:r>
              <a:rPr b="0" lang="en-US" sz="4610" strike="noStrike" u="none">
                <a:solidFill>
                  <a:schemeClr val="lt1"/>
                </a:solidFill>
                <a:effectLst/>
                <a:uFillTx/>
                <a:latin typeface="Poppins Semi-Bold"/>
              </a:rPr>
              <a:t>Reading &amp; Writing to files</a:t>
            </a:r>
            <a:endParaRPr b="0" lang="en-US" sz="461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83" name="Freeform 66"/>
          <p:cNvSpPr/>
          <p:nvPr/>
        </p:nvSpPr>
        <p:spPr>
          <a:xfrm>
            <a:off x="16071840" y="9673920"/>
            <a:ext cx="2347560" cy="345600"/>
          </a:xfrm>
          <a:custGeom>
            <a:avLst/>
            <a:gdLst>
              <a:gd name="textAreaLeft" fmla="*/ 0 w 2347560"/>
              <a:gd name="textAreaRight" fmla="*/ 2347920 w 2347560"/>
              <a:gd name="textAreaTop" fmla="*/ 0 h 345600"/>
              <a:gd name="textAreaBottom" fmla="*/ 345960 h 345600"/>
            </a:gdLst>
            <a:ahLst/>
            <a:cxnLst/>
            <a:rect l="textAreaLeft" t="textAreaTop" r="textAreaRight" b="textAreaBottom"/>
            <a:pathLst>
              <a:path w="2293806" h="337815">
                <a:moveTo>
                  <a:pt x="0" y="0"/>
                </a:moveTo>
                <a:lnTo>
                  <a:pt x="2293806" y="0"/>
                </a:lnTo>
                <a:lnTo>
                  <a:pt x="2293806" y="337815"/>
                </a:lnTo>
                <a:lnTo>
                  <a:pt x="0" y="337815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40" strike="noStrike" u="non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284" name="TextBox 70"/>
          <p:cNvSpPr/>
          <p:nvPr/>
        </p:nvSpPr>
        <p:spPr>
          <a:xfrm>
            <a:off x="2971800" y="1649160"/>
            <a:ext cx="14173200" cy="4390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457200" defTabSz="914400">
              <a:lnSpc>
                <a:spcPct val="200000"/>
              </a:lnSpc>
            </a:pPr>
            <a:r>
              <a:rPr b="1" lang="en-GB" sz="3600" strike="noStrike" u="none">
                <a:solidFill>
                  <a:schemeClr val="accent6"/>
                </a:solidFill>
                <a:effectLst/>
                <a:uFillTx/>
                <a:latin typeface="Calibri"/>
                <a:ea typeface="Noto Sans CJK SC"/>
              </a:rPr>
              <a:t>Reading and Writing to files</a:t>
            </a:r>
            <a:endParaRPr b="0" lang="en-US" sz="3600" strike="noStrike" u="none">
              <a:solidFill>
                <a:srgbClr val="000000"/>
              </a:solidFill>
              <a:effectLst/>
              <a:uFillTx/>
              <a:latin typeface="Arial"/>
              <a:ea typeface="Noto Sans CJK SC"/>
            </a:endParaRPr>
          </a:p>
          <a:p>
            <a:pPr marL="457200" defTabSz="914400">
              <a:lnSpc>
                <a:spcPct val="200000"/>
              </a:lnSpc>
            </a:pPr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  <a:ea typeface="Noto Sans CJK SC"/>
              </a:rPr>
              <a:t>For can do iteration to, even over built-in types.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  <a:ea typeface="Noto Sans CJK SC"/>
            </a:endParaRPr>
          </a:p>
          <a:p>
            <a:pPr marL="457200" defTabSz="914400">
              <a:lnSpc>
                <a:spcPct val="200000"/>
              </a:lnSpc>
            </a:pP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  <a:ea typeface="Noto Sans CJK SC"/>
            </a:endParaRPr>
          </a:p>
          <a:p>
            <a:pPr marL="457200" defTabSz="914400">
              <a:lnSpc>
                <a:spcPct val="200000"/>
              </a:lnSpc>
              <a:spcBef>
                <a:spcPts val="1191"/>
              </a:spcBef>
              <a:spcAft>
                <a:spcPts val="992"/>
              </a:spcAft>
            </a:pP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  <a:ea typeface="Noto Sans CJK SC"/>
            </a:endParaRPr>
          </a:p>
          <a:p>
            <a:pPr defTabSz="914400">
              <a:lnSpc>
                <a:spcPct val="200000"/>
              </a:lnSpc>
            </a:pP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  <a:ea typeface="Noto Sans CJK SC"/>
            </a:endParaRPr>
          </a:p>
        </p:txBody>
      </p:sp>
      <p:pic>
        <p:nvPicPr>
          <p:cNvPr id="285" name="" descr=""/>
          <p:cNvPicPr/>
          <p:nvPr/>
        </p:nvPicPr>
        <p:blipFill>
          <a:blip r:embed="rId5"/>
          <a:stretch/>
        </p:blipFill>
        <p:spPr>
          <a:xfrm>
            <a:off x="314640" y="4572000"/>
            <a:ext cx="1742760" cy="54478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86" name="" descr=""/>
          <p:cNvPicPr/>
          <p:nvPr/>
        </p:nvPicPr>
        <p:blipFill>
          <a:blip r:embed="rId6"/>
          <a:stretch/>
        </p:blipFill>
        <p:spPr>
          <a:xfrm>
            <a:off x="3429000" y="3782880"/>
            <a:ext cx="6497280" cy="33037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87" name="" descr=""/>
          <p:cNvPicPr/>
          <p:nvPr/>
        </p:nvPicPr>
        <p:blipFill>
          <a:blip r:embed="rId7"/>
          <a:stretch/>
        </p:blipFill>
        <p:spPr>
          <a:xfrm>
            <a:off x="10744200" y="3778200"/>
            <a:ext cx="5845680" cy="5823000"/>
          </a:xfrm>
          <a:prstGeom prst="rect">
            <a:avLst/>
          </a:prstGeom>
          <a:noFill/>
          <a:ln w="0">
            <a:noFill/>
          </a:ln>
        </p:spPr>
      </p:pic>
    </p:spTree>
  </p:cSld>
  <p:transition spd="slow">
    <p:push dir="u"/>
  </p:transition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5054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TextBox 114"/>
          <p:cNvSpPr/>
          <p:nvPr/>
        </p:nvSpPr>
        <p:spPr>
          <a:xfrm>
            <a:off x="1130040" y="3277080"/>
            <a:ext cx="11354400" cy="1001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7883"/>
              </a:lnSpc>
            </a:pPr>
            <a:r>
              <a:rPr b="0" lang="en-GB" sz="5630" strike="noStrike" u="none">
                <a:solidFill>
                  <a:srgbClr val="729fcf"/>
                </a:solidFill>
                <a:effectLst/>
                <a:uFillTx/>
                <a:latin typeface="Poppins Semi-Bold"/>
              </a:rPr>
              <a:t>Exercise – Spot my mistake</a:t>
            </a:r>
            <a:endParaRPr b="0" lang="en-US" sz="563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89" name="Freeform 112"/>
          <p:cNvSpPr/>
          <p:nvPr/>
        </p:nvSpPr>
        <p:spPr>
          <a:xfrm>
            <a:off x="1053000" y="931680"/>
            <a:ext cx="4098600" cy="603360"/>
          </a:xfrm>
          <a:custGeom>
            <a:avLst/>
            <a:gdLst>
              <a:gd name="textAreaLeft" fmla="*/ 0 w 4098600"/>
              <a:gd name="textAreaRight" fmla="*/ 4098960 w 4098600"/>
              <a:gd name="textAreaTop" fmla="*/ 0 h 603360"/>
              <a:gd name="textAreaBottom" fmla="*/ 603720 h 603360"/>
            </a:gdLst>
            <a:ahLst/>
            <a:cxnLst/>
            <a:rect l="textAreaLeft" t="textAreaTop" r="textAreaRight" b="textAreaBottom"/>
            <a:pathLst>
              <a:path w="4004526" h="589757">
                <a:moveTo>
                  <a:pt x="0" y="0"/>
                </a:moveTo>
                <a:lnTo>
                  <a:pt x="4004526" y="0"/>
                </a:lnTo>
                <a:lnTo>
                  <a:pt x="4004526" y="589757"/>
                </a:lnTo>
                <a:lnTo>
                  <a:pt x="0" y="589757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4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290" name="TextBox 115"/>
          <p:cNvSpPr/>
          <p:nvPr/>
        </p:nvSpPr>
        <p:spPr>
          <a:xfrm>
            <a:off x="914400" y="4127040"/>
            <a:ext cx="10972440" cy="3554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16000" indent="-216000" defTabSz="914400">
              <a:lnSpc>
                <a:spcPct val="150000"/>
              </a:lnSpc>
              <a:spcBef>
                <a:spcPts val="1191"/>
              </a:spcBef>
              <a:spcAft>
                <a:spcPts val="992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  <a:ea typeface="Noto Sans CJK SC"/>
              </a:rPr>
              <a:t>I made a mistake writing my first Go program. Can you spot it?</a:t>
            </a:r>
            <a:br>
              <a:rPr sz="2400"/>
            </a:br>
            <a:endParaRPr b="0" lang="en-US" sz="2400" strike="noStrike" u="none">
              <a:solidFill>
                <a:srgbClr val="ffffff"/>
              </a:solidFill>
              <a:effectLst/>
              <a:uFillTx/>
              <a:latin typeface="Arial"/>
              <a:ea typeface="Noto Sans CJK SC"/>
            </a:endParaRPr>
          </a:p>
          <a:p>
            <a:pPr lvl="1" marL="800280" indent="-343080" defTabSz="914400">
              <a:lnSpc>
                <a:spcPct val="150000"/>
              </a:lnSpc>
              <a:buClr>
                <a:srgbClr val="ffffff"/>
              </a:buClr>
              <a:buFont typeface="Arial"/>
              <a:buChar char="•"/>
            </a:pPr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  <a:ea typeface="Noto Sans CJK SC"/>
              </a:rPr>
              <a:t>Explain what my function does</a:t>
            </a:r>
            <a:endParaRPr b="0" lang="en-US" sz="2400" strike="noStrike" u="none">
              <a:solidFill>
                <a:srgbClr val="ffffff"/>
              </a:solidFill>
              <a:effectLst/>
              <a:uFillTx/>
              <a:latin typeface="Arial"/>
              <a:ea typeface="Noto Sans CJK SC"/>
            </a:endParaRPr>
          </a:p>
          <a:p>
            <a:pPr lvl="1" marL="800280" indent="-343080" defTabSz="914400">
              <a:lnSpc>
                <a:spcPct val="150000"/>
              </a:lnSpc>
              <a:buClr>
                <a:srgbClr val="ffffff"/>
              </a:buClr>
              <a:buFont typeface="Arial"/>
              <a:buChar char="•"/>
            </a:pPr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  <a:ea typeface="Noto Sans CJK SC"/>
              </a:rPr>
              <a:t>What go principle did I not follow</a:t>
            </a:r>
            <a:endParaRPr b="0" lang="en-US" sz="2400" strike="noStrike" u="none">
              <a:solidFill>
                <a:srgbClr val="ffffff"/>
              </a:solidFill>
              <a:effectLst/>
              <a:uFillTx/>
              <a:latin typeface="Arial"/>
              <a:ea typeface="Noto Sans CJK SC"/>
            </a:endParaRPr>
          </a:p>
          <a:p>
            <a:pPr defTabSz="914400">
              <a:lnSpc>
                <a:spcPct val="150000"/>
              </a:lnSpc>
            </a:pPr>
            <a:endParaRPr b="0" lang="en-US" sz="1000" strike="noStrike" u="none">
              <a:solidFill>
                <a:srgbClr val="ffffff"/>
              </a:solidFill>
              <a:effectLst/>
              <a:uFillTx/>
              <a:latin typeface="Arial"/>
              <a:ea typeface="Noto Sans CJK SC"/>
            </a:endParaRPr>
          </a:p>
          <a:p>
            <a:pPr defTabSz="914400">
              <a:lnSpc>
                <a:spcPct val="150000"/>
              </a:lnSpc>
            </a:pPr>
            <a:r>
              <a:rPr b="0" lang="en-GB" sz="2400" strike="noStrike" u="none">
                <a:solidFill>
                  <a:srgbClr val="729fcf"/>
                </a:solidFill>
                <a:effectLst/>
                <a:uFillTx/>
                <a:latin typeface="Calibri"/>
                <a:ea typeface="Noto Sans CJK SC"/>
                <a:hlinkClick r:id="rId3"/>
              </a:rPr>
              <a:t>https://github.com/mitchelkoster/vacay-gaurdian/blob/main/utils/storage.go</a:t>
            </a:r>
            <a:endParaRPr b="0" lang="en-US" sz="2400" strike="noStrike" u="none">
              <a:solidFill>
                <a:srgbClr val="ffffff"/>
              </a:solidFill>
              <a:effectLst/>
              <a:uFillTx/>
              <a:latin typeface="Arial"/>
              <a:ea typeface="Noto Sans CJK SC"/>
            </a:endParaRPr>
          </a:p>
          <a:p>
            <a:pPr marL="457200" defTabSz="914400">
              <a:lnSpc>
                <a:spcPct val="150000"/>
              </a:lnSpc>
            </a:pPr>
            <a:endParaRPr b="0" lang="en-US" sz="2400" strike="noStrike" u="none">
              <a:solidFill>
                <a:srgbClr val="ffffff"/>
              </a:solidFill>
              <a:effectLst/>
              <a:uFillTx/>
              <a:latin typeface="Arial"/>
              <a:ea typeface="Noto Sans CJK SC"/>
            </a:endParaRPr>
          </a:p>
        </p:txBody>
      </p:sp>
      <p:pic>
        <p:nvPicPr>
          <p:cNvPr id="291" name="" descr=""/>
          <p:cNvPicPr/>
          <p:nvPr/>
        </p:nvPicPr>
        <p:blipFill>
          <a:blip r:embed="rId4"/>
          <a:stretch/>
        </p:blipFill>
        <p:spPr>
          <a:xfrm>
            <a:off x="11430000" y="3134880"/>
            <a:ext cx="6729120" cy="600912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5054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TextBox 18"/>
          <p:cNvSpPr/>
          <p:nvPr/>
        </p:nvSpPr>
        <p:spPr>
          <a:xfrm>
            <a:off x="1130040" y="3277080"/>
            <a:ext cx="16014960" cy="1001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7883"/>
              </a:lnSpc>
            </a:pPr>
            <a:r>
              <a:rPr b="0" lang="en-GB" sz="5630" strike="noStrike" u="none">
                <a:solidFill>
                  <a:schemeClr val="accent6"/>
                </a:solidFill>
                <a:effectLst/>
                <a:uFillTx/>
                <a:latin typeface="Poppins Semi-Bold"/>
              </a:rPr>
              <a:t>0x04 - Advanced data types</a:t>
            </a:r>
            <a:endParaRPr b="1" lang="en-US" sz="563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grpSp>
        <p:nvGrpSpPr>
          <p:cNvPr id="293" name="Group 6"/>
          <p:cNvGrpSpPr/>
          <p:nvPr/>
        </p:nvGrpSpPr>
        <p:grpSpPr>
          <a:xfrm>
            <a:off x="11482200" y="1690920"/>
            <a:ext cx="5848560" cy="6108120"/>
            <a:chOff x="11482200" y="1690920"/>
            <a:chExt cx="5848560" cy="6108120"/>
          </a:xfrm>
        </p:grpSpPr>
        <p:sp>
          <p:nvSpPr>
            <p:cNvPr id="294" name="Freeform 18"/>
            <p:cNvSpPr/>
            <p:nvPr/>
          </p:nvSpPr>
          <p:spPr>
            <a:xfrm>
              <a:off x="11482200" y="1690920"/>
              <a:ext cx="5848560" cy="6108120"/>
            </a:xfrm>
            <a:custGeom>
              <a:avLst/>
              <a:gdLst>
                <a:gd name="textAreaLeft" fmla="*/ 0 w 5848560"/>
                <a:gd name="textAreaRight" fmla="*/ 5848920 w 5848560"/>
                <a:gd name="textAreaTop" fmla="*/ 0 h 6108120"/>
                <a:gd name="textAreaBottom" fmla="*/ 6108480 h 6108120"/>
              </a:gdLst>
              <a:ahLst/>
              <a:cxnLst/>
              <a:rect l="textAreaLeft" t="textAreaTop" r="textAreaRight" b="textAreaBottom"/>
              <a:pathLst>
                <a:path w="7618603" h="7956550">
                  <a:moveTo>
                    <a:pt x="0" y="0"/>
                  </a:moveTo>
                  <a:lnTo>
                    <a:pt x="7618603" y="0"/>
                  </a:lnTo>
                  <a:lnTo>
                    <a:pt x="7618603" y="7956550"/>
                  </a:lnTo>
                  <a:lnTo>
                    <a:pt x="0" y="795655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1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40" strike="noStrike" u="none">
                <a:solidFill>
                  <a:schemeClr val="dk1"/>
                </a:solidFill>
                <a:effectLst/>
                <a:uFillTx/>
                <a:latin typeface="Calibri"/>
              </a:endParaRPr>
            </a:p>
          </p:txBody>
        </p:sp>
      </p:grpSp>
      <p:sp>
        <p:nvSpPr>
          <p:cNvPr id="295" name="Freeform 20"/>
          <p:cNvSpPr/>
          <p:nvPr/>
        </p:nvSpPr>
        <p:spPr>
          <a:xfrm>
            <a:off x="1053000" y="931680"/>
            <a:ext cx="4098600" cy="603360"/>
          </a:xfrm>
          <a:custGeom>
            <a:avLst/>
            <a:gdLst>
              <a:gd name="textAreaLeft" fmla="*/ 0 w 4098600"/>
              <a:gd name="textAreaRight" fmla="*/ 4098960 w 4098600"/>
              <a:gd name="textAreaTop" fmla="*/ 0 h 603360"/>
              <a:gd name="textAreaBottom" fmla="*/ 603720 h 603360"/>
            </a:gdLst>
            <a:ahLst/>
            <a:cxnLst/>
            <a:rect l="textAreaLeft" t="textAreaTop" r="textAreaRight" b="textAreaBottom"/>
            <a:pathLst>
              <a:path w="4004526" h="589757">
                <a:moveTo>
                  <a:pt x="0" y="0"/>
                </a:moveTo>
                <a:lnTo>
                  <a:pt x="4004526" y="0"/>
                </a:lnTo>
                <a:lnTo>
                  <a:pt x="4004526" y="589757"/>
                </a:lnTo>
                <a:lnTo>
                  <a:pt x="0" y="589757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4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296" name="TextBox 19"/>
          <p:cNvSpPr/>
          <p:nvPr/>
        </p:nvSpPr>
        <p:spPr>
          <a:xfrm>
            <a:off x="914400" y="4390920"/>
            <a:ext cx="10972440" cy="2959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16000" indent="-216000" defTabSz="914400">
              <a:lnSpc>
                <a:spcPct val="150000"/>
              </a:lnSpc>
              <a:spcBef>
                <a:spcPts val="1191"/>
              </a:spcBef>
              <a:spcAft>
                <a:spcPts val="992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  <a:ea typeface="Noto Sans CJK SC"/>
              </a:rPr>
              <a:t>Work with more advanced structures by reading and parsing webserver logs into data models.</a:t>
            </a:r>
            <a:endParaRPr b="0" lang="en-US" sz="2400" strike="noStrike" u="none">
              <a:solidFill>
                <a:srgbClr val="ffffff"/>
              </a:solidFill>
              <a:effectLst/>
              <a:uFillTx/>
              <a:latin typeface="Arial"/>
              <a:ea typeface="Noto Sans CJK SC"/>
            </a:endParaRPr>
          </a:p>
          <a:p>
            <a:pPr lvl="1" marL="800280" indent="-343080" defTabSz="914400">
              <a:lnSpc>
                <a:spcPct val="150000"/>
              </a:lnSpc>
              <a:buClr>
                <a:srgbClr val="ffffff"/>
              </a:buClr>
              <a:buFont typeface="Arial"/>
              <a:buChar char="•"/>
            </a:pPr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  <a:ea typeface="Noto Sans CJK SC"/>
              </a:rPr>
              <a:t>Slices, maps, enums</a:t>
            </a:r>
            <a:endParaRPr b="0" lang="en-US" sz="2400" strike="noStrike" u="none">
              <a:solidFill>
                <a:srgbClr val="ffffff"/>
              </a:solidFill>
              <a:effectLst/>
              <a:uFillTx/>
              <a:latin typeface="Arial"/>
              <a:ea typeface="Noto Sans CJK SC"/>
            </a:endParaRPr>
          </a:p>
          <a:p>
            <a:pPr lvl="1" marL="800280" indent="-343080" defTabSz="914400">
              <a:lnSpc>
                <a:spcPct val="150000"/>
              </a:lnSpc>
              <a:buClr>
                <a:srgbClr val="ffffff"/>
              </a:buClr>
              <a:buFont typeface="Arial"/>
              <a:buChar char="•"/>
            </a:pPr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  <a:ea typeface="Noto Sans CJK SC"/>
              </a:rPr>
              <a:t>Structs and custom types</a:t>
            </a:r>
            <a:endParaRPr b="0" lang="en-US" sz="2400" strike="noStrike" u="none">
              <a:solidFill>
                <a:srgbClr val="ffffff"/>
              </a:solidFill>
              <a:effectLst/>
              <a:uFillTx/>
              <a:latin typeface="Arial"/>
              <a:ea typeface="Noto Sans CJK SC"/>
            </a:endParaRPr>
          </a:p>
          <a:p>
            <a:pPr defTabSz="914400">
              <a:lnSpc>
                <a:spcPct val="150000"/>
              </a:lnSpc>
            </a:pPr>
            <a:endParaRPr b="0" lang="en-US" sz="2400" strike="noStrike" u="none">
              <a:solidFill>
                <a:srgbClr val="ffffff"/>
              </a:solidFill>
              <a:effectLst/>
              <a:uFillTx/>
              <a:latin typeface="Arial"/>
              <a:ea typeface="Noto Sans CJK SC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Freeform 71"/>
          <p:cNvSpPr/>
          <p:nvPr/>
        </p:nvSpPr>
        <p:spPr>
          <a:xfrm>
            <a:off x="1739880" y="498600"/>
            <a:ext cx="15486840" cy="1528200"/>
          </a:xfrm>
          <a:custGeom>
            <a:avLst/>
            <a:gdLst>
              <a:gd name="textAreaLeft" fmla="*/ 0 w 15486840"/>
              <a:gd name="textAreaRight" fmla="*/ 15487200 w 15486840"/>
              <a:gd name="textAreaTop" fmla="*/ 0 h 1528200"/>
              <a:gd name="textAreaBottom" fmla="*/ 1528560 h 1528200"/>
            </a:gdLst>
            <a:ahLst/>
            <a:cxnLst/>
            <a:rect l="textAreaLeft" t="textAreaTop" r="textAreaRight" b="textAreaBottom"/>
            <a:pathLst>
              <a:path w="15129861" h="1493264">
                <a:moveTo>
                  <a:pt x="0" y="0"/>
                </a:moveTo>
                <a:lnTo>
                  <a:pt x="15129861" y="0"/>
                </a:lnTo>
                <a:lnTo>
                  <a:pt x="15129861" y="1493264"/>
                </a:lnTo>
                <a:lnTo>
                  <a:pt x="0" y="149326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spAutoFit/>
          </a:bodyPr>
          <a:p>
            <a:endParaRPr b="0" lang="en-US" sz="4610" strike="noStrike" u="none">
              <a:solidFill>
                <a:schemeClr val="lt1"/>
              </a:solidFill>
              <a:effectLst/>
              <a:uFillTx/>
              <a:latin typeface="Poppins Semi-Bold"/>
            </a:endParaRPr>
          </a:p>
        </p:txBody>
      </p:sp>
      <p:sp>
        <p:nvSpPr>
          <p:cNvPr id="298" name="TextBox 75"/>
          <p:cNvSpPr/>
          <p:nvPr/>
        </p:nvSpPr>
        <p:spPr>
          <a:xfrm>
            <a:off x="3197880" y="613080"/>
            <a:ext cx="12760200" cy="62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36000">
              <a:lnSpc>
                <a:spcPts val="4912"/>
              </a:lnSpc>
              <a:spcBef>
                <a:spcPts val="1191"/>
              </a:spcBef>
              <a:spcAft>
                <a:spcPts val="992"/>
              </a:spcAft>
            </a:pPr>
            <a:r>
              <a:rPr b="0" lang="en-US" sz="4610" strike="noStrike" u="none">
                <a:solidFill>
                  <a:schemeClr val="lt1"/>
                </a:solidFill>
                <a:effectLst/>
                <a:uFillTx/>
                <a:latin typeface="Poppins Semi-Bold"/>
              </a:rPr>
              <a:t>Advanced Data Types</a:t>
            </a:r>
            <a:endParaRPr b="0" lang="en-US" sz="461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99" name="Freeform 72"/>
          <p:cNvSpPr/>
          <p:nvPr/>
        </p:nvSpPr>
        <p:spPr>
          <a:xfrm>
            <a:off x="16071840" y="9673920"/>
            <a:ext cx="2347560" cy="345600"/>
          </a:xfrm>
          <a:custGeom>
            <a:avLst/>
            <a:gdLst>
              <a:gd name="textAreaLeft" fmla="*/ 0 w 2347560"/>
              <a:gd name="textAreaRight" fmla="*/ 2347920 w 2347560"/>
              <a:gd name="textAreaTop" fmla="*/ 0 h 345600"/>
              <a:gd name="textAreaBottom" fmla="*/ 345960 h 345600"/>
            </a:gdLst>
            <a:ahLst/>
            <a:cxnLst/>
            <a:rect l="textAreaLeft" t="textAreaTop" r="textAreaRight" b="textAreaBottom"/>
            <a:pathLst>
              <a:path w="2293806" h="337815">
                <a:moveTo>
                  <a:pt x="0" y="0"/>
                </a:moveTo>
                <a:lnTo>
                  <a:pt x="2293806" y="0"/>
                </a:lnTo>
                <a:lnTo>
                  <a:pt x="2293806" y="337815"/>
                </a:lnTo>
                <a:lnTo>
                  <a:pt x="0" y="337815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40" strike="noStrike" u="non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300" name="TextBox 76"/>
          <p:cNvSpPr/>
          <p:nvPr/>
        </p:nvSpPr>
        <p:spPr>
          <a:xfrm>
            <a:off x="2971800" y="1649160"/>
            <a:ext cx="13944600" cy="4390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457200" defTabSz="914400">
              <a:lnSpc>
                <a:spcPct val="200000"/>
              </a:lnSpc>
            </a:pPr>
            <a:r>
              <a:rPr b="1" lang="en-GB" sz="3600" strike="noStrike" u="none">
                <a:solidFill>
                  <a:schemeClr val="accent6"/>
                </a:solidFill>
                <a:effectLst/>
                <a:uFillTx/>
                <a:latin typeface="Calibri"/>
                <a:ea typeface="Noto Sans CJK SC"/>
              </a:rPr>
              <a:t>Slices</a:t>
            </a:r>
            <a:endParaRPr b="0" lang="en-US" sz="3600" strike="noStrike" u="none">
              <a:solidFill>
                <a:srgbClr val="000000"/>
              </a:solidFill>
              <a:effectLst/>
              <a:uFillTx/>
              <a:latin typeface="Arial"/>
              <a:ea typeface="Noto Sans CJK SC"/>
            </a:endParaRPr>
          </a:p>
          <a:p>
            <a:pPr marL="457200" defTabSz="914400">
              <a:lnSpc>
                <a:spcPct val="200000"/>
              </a:lnSpc>
            </a:pPr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  <a:ea typeface="Noto Sans CJK SC"/>
              </a:rPr>
              <a:t>Slices allows us to have collections of any size. The syntax is very similar to arrays.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  <a:ea typeface="Noto Sans CJK SC"/>
            </a:endParaRPr>
          </a:p>
          <a:p>
            <a:pPr marL="457200" defTabSz="914400">
              <a:lnSpc>
                <a:spcPct val="200000"/>
              </a:lnSpc>
            </a:pP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  <a:ea typeface="Noto Sans CJK SC"/>
            </a:endParaRPr>
          </a:p>
          <a:p>
            <a:pPr marL="457200" defTabSz="914400">
              <a:lnSpc>
                <a:spcPct val="200000"/>
              </a:lnSpc>
              <a:spcBef>
                <a:spcPts val="1191"/>
              </a:spcBef>
              <a:spcAft>
                <a:spcPts val="992"/>
              </a:spcAft>
            </a:pP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  <a:ea typeface="Noto Sans CJK SC"/>
            </a:endParaRPr>
          </a:p>
          <a:p>
            <a:pPr defTabSz="914400">
              <a:lnSpc>
                <a:spcPct val="200000"/>
              </a:lnSpc>
            </a:pP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  <a:ea typeface="Noto Sans CJK SC"/>
            </a:endParaRPr>
          </a:p>
        </p:txBody>
      </p:sp>
      <p:pic>
        <p:nvPicPr>
          <p:cNvPr id="301" name="" descr=""/>
          <p:cNvPicPr/>
          <p:nvPr/>
        </p:nvPicPr>
        <p:blipFill>
          <a:blip r:embed="rId5"/>
          <a:stretch/>
        </p:blipFill>
        <p:spPr>
          <a:xfrm>
            <a:off x="314640" y="4572000"/>
            <a:ext cx="1742760" cy="54478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02" name="" descr=""/>
          <p:cNvPicPr/>
          <p:nvPr/>
        </p:nvPicPr>
        <p:blipFill>
          <a:blip r:embed="rId6"/>
          <a:stretch/>
        </p:blipFill>
        <p:spPr>
          <a:xfrm>
            <a:off x="3429000" y="3886200"/>
            <a:ext cx="8749440" cy="3200400"/>
          </a:xfrm>
          <a:prstGeom prst="rect">
            <a:avLst/>
          </a:prstGeom>
          <a:noFill/>
          <a:ln w="0">
            <a:noFill/>
          </a:ln>
        </p:spPr>
      </p:pic>
    </p:spTree>
  </p:cSld>
  <p:transition spd="slow">
    <p:push dir="u"/>
  </p:transition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Freeform 73"/>
          <p:cNvSpPr/>
          <p:nvPr/>
        </p:nvSpPr>
        <p:spPr>
          <a:xfrm>
            <a:off x="1739880" y="498600"/>
            <a:ext cx="15486840" cy="1528200"/>
          </a:xfrm>
          <a:custGeom>
            <a:avLst/>
            <a:gdLst>
              <a:gd name="textAreaLeft" fmla="*/ 0 w 15486840"/>
              <a:gd name="textAreaRight" fmla="*/ 15487200 w 15486840"/>
              <a:gd name="textAreaTop" fmla="*/ 0 h 1528200"/>
              <a:gd name="textAreaBottom" fmla="*/ 1528560 h 1528200"/>
            </a:gdLst>
            <a:ahLst/>
            <a:cxnLst/>
            <a:rect l="textAreaLeft" t="textAreaTop" r="textAreaRight" b="textAreaBottom"/>
            <a:pathLst>
              <a:path w="15129861" h="1493264">
                <a:moveTo>
                  <a:pt x="0" y="0"/>
                </a:moveTo>
                <a:lnTo>
                  <a:pt x="15129861" y="0"/>
                </a:lnTo>
                <a:lnTo>
                  <a:pt x="15129861" y="1493264"/>
                </a:lnTo>
                <a:lnTo>
                  <a:pt x="0" y="149326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spAutoFit/>
          </a:bodyPr>
          <a:p>
            <a:endParaRPr b="0" lang="en-US" sz="4610" strike="noStrike" u="none">
              <a:solidFill>
                <a:schemeClr val="lt1"/>
              </a:solidFill>
              <a:effectLst/>
              <a:uFillTx/>
              <a:latin typeface="Poppins Semi-Bold"/>
            </a:endParaRPr>
          </a:p>
        </p:txBody>
      </p:sp>
      <p:sp>
        <p:nvSpPr>
          <p:cNvPr id="304" name="TextBox 77"/>
          <p:cNvSpPr/>
          <p:nvPr/>
        </p:nvSpPr>
        <p:spPr>
          <a:xfrm>
            <a:off x="3197880" y="613080"/>
            <a:ext cx="12760200" cy="62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36000">
              <a:lnSpc>
                <a:spcPts val="4912"/>
              </a:lnSpc>
              <a:spcBef>
                <a:spcPts val="1191"/>
              </a:spcBef>
              <a:spcAft>
                <a:spcPts val="992"/>
              </a:spcAft>
            </a:pPr>
            <a:r>
              <a:rPr b="0" lang="en-US" sz="4610" strike="noStrike" u="none">
                <a:solidFill>
                  <a:schemeClr val="lt1"/>
                </a:solidFill>
                <a:effectLst/>
                <a:uFillTx/>
                <a:latin typeface="Poppins Semi-Bold"/>
              </a:rPr>
              <a:t>Advanced Data Types</a:t>
            </a:r>
            <a:endParaRPr b="0" lang="en-US" sz="461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05" name="Freeform 74"/>
          <p:cNvSpPr/>
          <p:nvPr/>
        </p:nvSpPr>
        <p:spPr>
          <a:xfrm>
            <a:off x="16071840" y="9673920"/>
            <a:ext cx="2347560" cy="345600"/>
          </a:xfrm>
          <a:custGeom>
            <a:avLst/>
            <a:gdLst>
              <a:gd name="textAreaLeft" fmla="*/ 0 w 2347560"/>
              <a:gd name="textAreaRight" fmla="*/ 2347920 w 2347560"/>
              <a:gd name="textAreaTop" fmla="*/ 0 h 345600"/>
              <a:gd name="textAreaBottom" fmla="*/ 345960 h 345600"/>
            </a:gdLst>
            <a:ahLst/>
            <a:cxnLst/>
            <a:rect l="textAreaLeft" t="textAreaTop" r="textAreaRight" b="textAreaBottom"/>
            <a:pathLst>
              <a:path w="2293806" h="337815">
                <a:moveTo>
                  <a:pt x="0" y="0"/>
                </a:moveTo>
                <a:lnTo>
                  <a:pt x="2293806" y="0"/>
                </a:lnTo>
                <a:lnTo>
                  <a:pt x="2293806" y="337815"/>
                </a:lnTo>
                <a:lnTo>
                  <a:pt x="0" y="337815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40" strike="noStrike" u="non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306" name="TextBox 78"/>
          <p:cNvSpPr/>
          <p:nvPr/>
        </p:nvSpPr>
        <p:spPr>
          <a:xfrm>
            <a:off x="2971800" y="1649160"/>
            <a:ext cx="13944600" cy="4390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457200" defTabSz="914400">
              <a:lnSpc>
                <a:spcPct val="200000"/>
              </a:lnSpc>
            </a:pPr>
            <a:r>
              <a:rPr b="1" lang="en-GB" sz="3600" strike="noStrike" u="none">
                <a:solidFill>
                  <a:schemeClr val="accent6"/>
                </a:solidFill>
                <a:effectLst/>
                <a:uFillTx/>
                <a:latin typeface="Calibri"/>
                <a:ea typeface="Noto Sans CJK SC"/>
              </a:rPr>
              <a:t>Slices</a:t>
            </a:r>
            <a:endParaRPr b="0" lang="en-US" sz="3600" strike="noStrike" u="none">
              <a:solidFill>
                <a:srgbClr val="000000"/>
              </a:solidFill>
              <a:effectLst/>
              <a:uFillTx/>
              <a:latin typeface="Arial"/>
              <a:ea typeface="Noto Sans CJK SC"/>
            </a:endParaRPr>
          </a:p>
          <a:p>
            <a:pPr marL="457200" defTabSz="914400">
              <a:lnSpc>
                <a:spcPct val="200000"/>
              </a:lnSpc>
            </a:pPr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  <a:ea typeface="Noto Sans CJK SC"/>
              </a:rPr>
              <a:t>If you wan to </a:t>
            </a:r>
            <a:r>
              <a:rPr b="0" lang="en-GB" sz="2400" strike="noStrike" u="none">
                <a:solidFill>
                  <a:srgbClr val="729fcf"/>
                </a:solidFill>
                <a:effectLst/>
                <a:uFillTx/>
                <a:latin typeface="Calibri"/>
                <a:ea typeface="Noto Sans CJK SC"/>
              </a:rPr>
              <a:t>add</a:t>
            </a:r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  <a:ea typeface="Noto Sans CJK SC"/>
              </a:rPr>
              <a:t> to a slice you need to </a:t>
            </a:r>
            <a:r>
              <a:rPr b="0" lang="en-GB" sz="2400" strike="noStrike" u="none">
                <a:solidFill>
                  <a:srgbClr val="729fcf"/>
                </a:solidFill>
                <a:effectLst/>
                <a:uFillTx/>
                <a:latin typeface="Calibri"/>
                <a:ea typeface="Noto Sans CJK SC"/>
              </a:rPr>
              <a:t>append()</a:t>
            </a:r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  <a:ea typeface="Noto Sans CJK SC"/>
              </a:rPr>
              <a:t>, you cannot use the array syntax!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  <a:ea typeface="Noto Sans CJK SC"/>
            </a:endParaRPr>
          </a:p>
          <a:p>
            <a:pPr marL="457200" defTabSz="914400">
              <a:lnSpc>
                <a:spcPct val="200000"/>
              </a:lnSpc>
            </a:pP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  <a:ea typeface="Noto Sans CJK SC"/>
            </a:endParaRPr>
          </a:p>
          <a:p>
            <a:pPr marL="457200" defTabSz="914400">
              <a:lnSpc>
                <a:spcPct val="200000"/>
              </a:lnSpc>
              <a:spcBef>
                <a:spcPts val="1191"/>
              </a:spcBef>
              <a:spcAft>
                <a:spcPts val="992"/>
              </a:spcAft>
            </a:pP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  <a:ea typeface="Noto Sans CJK SC"/>
            </a:endParaRPr>
          </a:p>
          <a:p>
            <a:pPr defTabSz="914400">
              <a:lnSpc>
                <a:spcPct val="200000"/>
              </a:lnSpc>
            </a:pP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  <a:ea typeface="Noto Sans CJK SC"/>
            </a:endParaRPr>
          </a:p>
        </p:txBody>
      </p:sp>
      <p:pic>
        <p:nvPicPr>
          <p:cNvPr id="307" name="" descr=""/>
          <p:cNvPicPr/>
          <p:nvPr/>
        </p:nvPicPr>
        <p:blipFill>
          <a:blip r:embed="rId5"/>
          <a:stretch/>
        </p:blipFill>
        <p:spPr>
          <a:xfrm>
            <a:off x="314640" y="4572000"/>
            <a:ext cx="1742760" cy="54478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08" name="" descr=""/>
          <p:cNvPicPr/>
          <p:nvPr/>
        </p:nvPicPr>
        <p:blipFill>
          <a:blip r:embed="rId6"/>
          <a:stretch/>
        </p:blipFill>
        <p:spPr>
          <a:xfrm>
            <a:off x="3429000" y="3722400"/>
            <a:ext cx="5992920" cy="29070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09" name="" descr=""/>
          <p:cNvPicPr/>
          <p:nvPr/>
        </p:nvPicPr>
        <p:blipFill>
          <a:blip r:embed="rId7"/>
          <a:stretch/>
        </p:blipFill>
        <p:spPr>
          <a:xfrm>
            <a:off x="9829800" y="5112720"/>
            <a:ext cx="7086600" cy="4259880"/>
          </a:xfrm>
          <a:prstGeom prst="rect">
            <a:avLst/>
          </a:prstGeom>
          <a:noFill/>
          <a:ln w="0">
            <a:noFill/>
          </a:ln>
        </p:spPr>
      </p:pic>
    </p:spTree>
  </p:cSld>
  <p:transition spd="slow">
    <p:push dir="u"/>
  </p:transition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Freeform 75"/>
          <p:cNvSpPr/>
          <p:nvPr/>
        </p:nvSpPr>
        <p:spPr>
          <a:xfrm>
            <a:off x="1739880" y="498600"/>
            <a:ext cx="15486840" cy="1528200"/>
          </a:xfrm>
          <a:custGeom>
            <a:avLst/>
            <a:gdLst>
              <a:gd name="textAreaLeft" fmla="*/ 0 w 15486840"/>
              <a:gd name="textAreaRight" fmla="*/ 15487200 w 15486840"/>
              <a:gd name="textAreaTop" fmla="*/ 0 h 1528200"/>
              <a:gd name="textAreaBottom" fmla="*/ 1528560 h 1528200"/>
            </a:gdLst>
            <a:ahLst/>
            <a:cxnLst/>
            <a:rect l="textAreaLeft" t="textAreaTop" r="textAreaRight" b="textAreaBottom"/>
            <a:pathLst>
              <a:path w="15129861" h="1493264">
                <a:moveTo>
                  <a:pt x="0" y="0"/>
                </a:moveTo>
                <a:lnTo>
                  <a:pt x="15129861" y="0"/>
                </a:lnTo>
                <a:lnTo>
                  <a:pt x="15129861" y="1493264"/>
                </a:lnTo>
                <a:lnTo>
                  <a:pt x="0" y="149326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spAutoFit/>
          </a:bodyPr>
          <a:p>
            <a:endParaRPr b="0" lang="en-US" sz="4610" strike="noStrike" u="none">
              <a:solidFill>
                <a:schemeClr val="lt1"/>
              </a:solidFill>
              <a:effectLst/>
              <a:uFillTx/>
              <a:latin typeface="Poppins Semi-Bold"/>
            </a:endParaRPr>
          </a:p>
        </p:txBody>
      </p:sp>
      <p:sp>
        <p:nvSpPr>
          <p:cNvPr id="311" name="TextBox 79"/>
          <p:cNvSpPr/>
          <p:nvPr/>
        </p:nvSpPr>
        <p:spPr>
          <a:xfrm>
            <a:off x="3197880" y="613080"/>
            <a:ext cx="12760200" cy="62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36000">
              <a:lnSpc>
                <a:spcPts val="4912"/>
              </a:lnSpc>
              <a:spcBef>
                <a:spcPts val="1191"/>
              </a:spcBef>
              <a:spcAft>
                <a:spcPts val="992"/>
              </a:spcAft>
            </a:pPr>
            <a:r>
              <a:rPr b="0" lang="en-US" sz="4610" strike="noStrike" u="none">
                <a:solidFill>
                  <a:schemeClr val="lt1"/>
                </a:solidFill>
                <a:effectLst/>
                <a:uFillTx/>
                <a:latin typeface="Poppins Semi-Bold"/>
              </a:rPr>
              <a:t>Advanced Data Types</a:t>
            </a:r>
            <a:endParaRPr b="0" lang="en-US" sz="461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12" name="Freeform 76"/>
          <p:cNvSpPr/>
          <p:nvPr/>
        </p:nvSpPr>
        <p:spPr>
          <a:xfrm>
            <a:off x="16071840" y="9673920"/>
            <a:ext cx="2347560" cy="345600"/>
          </a:xfrm>
          <a:custGeom>
            <a:avLst/>
            <a:gdLst>
              <a:gd name="textAreaLeft" fmla="*/ 0 w 2347560"/>
              <a:gd name="textAreaRight" fmla="*/ 2347920 w 2347560"/>
              <a:gd name="textAreaTop" fmla="*/ 0 h 345600"/>
              <a:gd name="textAreaBottom" fmla="*/ 345960 h 345600"/>
            </a:gdLst>
            <a:ahLst/>
            <a:cxnLst/>
            <a:rect l="textAreaLeft" t="textAreaTop" r="textAreaRight" b="textAreaBottom"/>
            <a:pathLst>
              <a:path w="2293806" h="337815">
                <a:moveTo>
                  <a:pt x="0" y="0"/>
                </a:moveTo>
                <a:lnTo>
                  <a:pt x="2293806" y="0"/>
                </a:lnTo>
                <a:lnTo>
                  <a:pt x="2293806" y="337815"/>
                </a:lnTo>
                <a:lnTo>
                  <a:pt x="0" y="337815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40" strike="noStrike" u="non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313" name="TextBox 80"/>
          <p:cNvSpPr/>
          <p:nvPr/>
        </p:nvSpPr>
        <p:spPr>
          <a:xfrm>
            <a:off x="2971800" y="1649160"/>
            <a:ext cx="13944600" cy="4390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457200" defTabSz="914400">
              <a:lnSpc>
                <a:spcPct val="200000"/>
              </a:lnSpc>
            </a:pPr>
            <a:r>
              <a:rPr b="1" lang="en-GB" sz="3600" strike="noStrike" u="none">
                <a:solidFill>
                  <a:schemeClr val="accent6"/>
                </a:solidFill>
                <a:effectLst/>
                <a:uFillTx/>
                <a:latin typeface="Calibri"/>
                <a:ea typeface="Noto Sans CJK SC"/>
              </a:rPr>
              <a:t>Slices</a:t>
            </a:r>
            <a:endParaRPr b="0" lang="en-US" sz="3600" strike="noStrike" u="none">
              <a:solidFill>
                <a:srgbClr val="000000"/>
              </a:solidFill>
              <a:effectLst/>
              <a:uFillTx/>
              <a:latin typeface="Arial"/>
              <a:ea typeface="Noto Sans CJK SC"/>
            </a:endParaRPr>
          </a:p>
          <a:p>
            <a:pPr marL="457200" defTabSz="914400">
              <a:lnSpc>
                <a:spcPct val="200000"/>
              </a:lnSpc>
            </a:pPr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  <a:ea typeface="Noto Sans CJK SC"/>
              </a:rPr>
              <a:t>Slices allow for partial selection of the data.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  <a:ea typeface="Noto Sans CJK SC"/>
            </a:endParaRPr>
          </a:p>
          <a:p>
            <a:pPr marL="457200" defTabSz="914400">
              <a:lnSpc>
                <a:spcPct val="200000"/>
              </a:lnSpc>
            </a:pP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  <a:ea typeface="Noto Sans CJK SC"/>
            </a:endParaRPr>
          </a:p>
          <a:p>
            <a:pPr marL="457200" defTabSz="914400">
              <a:lnSpc>
                <a:spcPct val="200000"/>
              </a:lnSpc>
              <a:spcBef>
                <a:spcPts val="1191"/>
              </a:spcBef>
              <a:spcAft>
                <a:spcPts val="992"/>
              </a:spcAft>
            </a:pP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  <a:ea typeface="Noto Sans CJK SC"/>
            </a:endParaRPr>
          </a:p>
          <a:p>
            <a:pPr defTabSz="914400">
              <a:lnSpc>
                <a:spcPct val="200000"/>
              </a:lnSpc>
            </a:pP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  <a:ea typeface="Noto Sans CJK SC"/>
            </a:endParaRPr>
          </a:p>
        </p:txBody>
      </p:sp>
      <p:pic>
        <p:nvPicPr>
          <p:cNvPr id="314" name="" descr=""/>
          <p:cNvPicPr/>
          <p:nvPr/>
        </p:nvPicPr>
        <p:blipFill>
          <a:blip r:embed="rId5"/>
          <a:stretch/>
        </p:blipFill>
        <p:spPr>
          <a:xfrm>
            <a:off x="314640" y="4572000"/>
            <a:ext cx="1742760" cy="54478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15" name="" descr=""/>
          <p:cNvPicPr/>
          <p:nvPr/>
        </p:nvPicPr>
        <p:blipFill>
          <a:blip r:embed="rId6"/>
          <a:stretch/>
        </p:blipFill>
        <p:spPr>
          <a:xfrm>
            <a:off x="3687480" y="3753360"/>
            <a:ext cx="7285320" cy="2286000"/>
          </a:xfrm>
          <a:prstGeom prst="rect">
            <a:avLst/>
          </a:prstGeom>
          <a:noFill/>
          <a:ln w="0">
            <a:noFill/>
          </a:ln>
        </p:spPr>
      </p:pic>
    </p:spTree>
  </p:cSld>
  <p:transition spd="slow">
    <p:push dir="u"/>
  </p:transition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Freeform 79"/>
          <p:cNvSpPr/>
          <p:nvPr/>
        </p:nvSpPr>
        <p:spPr>
          <a:xfrm>
            <a:off x="1739880" y="498600"/>
            <a:ext cx="15486840" cy="1528200"/>
          </a:xfrm>
          <a:custGeom>
            <a:avLst/>
            <a:gdLst>
              <a:gd name="textAreaLeft" fmla="*/ 0 w 15486840"/>
              <a:gd name="textAreaRight" fmla="*/ 15487200 w 15486840"/>
              <a:gd name="textAreaTop" fmla="*/ 0 h 1528200"/>
              <a:gd name="textAreaBottom" fmla="*/ 1528560 h 1528200"/>
            </a:gdLst>
            <a:ahLst/>
            <a:cxnLst/>
            <a:rect l="textAreaLeft" t="textAreaTop" r="textAreaRight" b="textAreaBottom"/>
            <a:pathLst>
              <a:path w="15129861" h="1493264">
                <a:moveTo>
                  <a:pt x="0" y="0"/>
                </a:moveTo>
                <a:lnTo>
                  <a:pt x="15129861" y="0"/>
                </a:lnTo>
                <a:lnTo>
                  <a:pt x="15129861" y="1493264"/>
                </a:lnTo>
                <a:lnTo>
                  <a:pt x="0" y="149326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spAutoFit/>
          </a:bodyPr>
          <a:p>
            <a:endParaRPr b="0" lang="en-US" sz="4610" strike="noStrike" u="none">
              <a:solidFill>
                <a:schemeClr val="lt1"/>
              </a:solidFill>
              <a:effectLst/>
              <a:uFillTx/>
              <a:latin typeface="Poppins Semi-Bold"/>
            </a:endParaRPr>
          </a:p>
        </p:txBody>
      </p:sp>
      <p:sp>
        <p:nvSpPr>
          <p:cNvPr id="317" name="TextBox 83"/>
          <p:cNvSpPr/>
          <p:nvPr/>
        </p:nvSpPr>
        <p:spPr>
          <a:xfrm>
            <a:off x="3197880" y="613080"/>
            <a:ext cx="12760200" cy="62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36000">
              <a:lnSpc>
                <a:spcPts val="4912"/>
              </a:lnSpc>
              <a:spcBef>
                <a:spcPts val="1191"/>
              </a:spcBef>
              <a:spcAft>
                <a:spcPts val="992"/>
              </a:spcAft>
            </a:pPr>
            <a:r>
              <a:rPr b="0" lang="en-US" sz="4610" strike="noStrike" u="none">
                <a:solidFill>
                  <a:schemeClr val="lt1"/>
                </a:solidFill>
                <a:effectLst/>
                <a:uFillTx/>
                <a:latin typeface="Poppins Semi-Bold"/>
              </a:rPr>
              <a:t>Advanced Data Types</a:t>
            </a:r>
            <a:endParaRPr b="0" lang="en-US" sz="461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18" name="Freeform 80"/>
          <p:cNvSpPr/>
          <p:nvPr/>
        </p:nvSpPr>
        <p:spPr>
          <a:xfrm>
            <a:off x="16071840" y="9673920"/>
            <a:ext cx="2347560" cy="345600"/>
          </a:xfrm>
          <a:custGeom>
            <a:avLst/>
            <a:gdLst>
              <a:gd name="textAreaLeft" fmla="*/ 0 w 2347560"/>
              <a:gd name="textAreaRight" fmla="*/ 2347920 w 2347560"/>
              <a:gd name="textAreaTop" fmla="*/ 0 h 345600"/>
              <a:gd name="textAreaBottom" fmla="*/ 345960 h 345600"/>
            </a:gdLst>
            <a:ahLst/>
            <a:cxnLst/>
            <a:rect l="textAreaLeft" t="textAreaTop" r="textAreaRight" b="textAreaBottom"/>
            <a:pathLst>
              <a:path w="2293806" h="337815">
                <a:moveTo>
                  <a:pt x="0" y="0"/>
                </a:moveTo>
                <a:lnTo>
                  <a:pt x="2293806" y="0"/>
                </a:lnTo>
                <a:lnTo>
                  <a:pt x="2293806" y="337815"/>
                </a:lnTo>
                <a:lnTo>
                  <a:pt x="0" y="337815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40" strike="noStrike" u="non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319" name="TextBox 84"/>
          <p:cNvSpPr/>
          <p:nvPr/>
        </p:nvSpPr>
        <p:spPr>
          <a:xfrm>
            <a:off x="2971800" y="1649160"/>
            <a:ext cx="13944600" cy="4390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457200" defTabSz="914400">
              <a:lnSpc>
                <a:spcPct val="200000"/>
              </a:lnSpc>
            </a:pPr>
            <a:r>
              <a:rPr b="1" lang="en-GB" sz="3600" strike="noStrike" u="none">
                <a:solidFill>
                  <a:schemeClr val="accent6"/>
                </a:solidFill>
                <a:effectLst/>
                <a:uFillTx/>
                <a:latin typeface="Calibri"/>
                <a:ea typeface="Noto Sans CJK SC"/>
              </a:rPr>
              <a:t>Slices</a:t>
            </a:r>
            <a:endParaRPr b="0" lang="en-US" sz="3600" strike="noStrike" u="none">
              <a:solidFill>
                <a:srgbClr val="000000"/>
              </a:solidFill>
              <a:effectLst/>
              <a:uFillTx/>
              <a:latin typeface="Arial"/>
              <a:ea typeface="Noto Sans CJK SC"/>
            </a:endParaRPr>
          </a:p>
          <a:p>
            <a:pPr marL="457200" defTabSz="914400">
              <a:lnSpc>
                <a:spcPct val="200000"/>
              </a:lnSpc>
            </a:pPr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  <a:ea typeface="Noto Sans CJK SC"/>
              </a:rPr>
              <a:t>Deleting slices can be done through </a:t>
            </a:r>
            <a:r>
              <a:rPr b="0" lang="en-GB" sz="2400" strike="noStrike" u="none">
                <a:solidFill>
                  <a:srgbClr val="729fcf"/>
                </a:solidFill>
                <a:effectLst/>
                <a:uFillTx/>
                <a:latin typeface="Calibri"/>
                <a:ea typeface="Noto Sans CJK SC"/>
              </a:rPr>
              <a:t>index remapping</a:t>
            </a:r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  <a:ea typeface="Noto Sans CJK SC"/>
              </a:rPr>
              <a:t> or by creating a </a:t>
            </a:r>
            <a:r>
              <a:rPr b="0" lang="en-GB" sz="2400" strike="noStrike" u="none">
                <a:solidFill>
                  <a:srgbClr val="729fcf"/>
                </a:solidFill>
                <a:effectLst/>
                <a:uFillTx/>
                <a:latin typeface="Calibri"/>
                <a:ea typeface="Noto Sans CJK SC"/>
              </a:rPr>
              <a:t>new slice.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  <a:ea typeface="Noto Sans CJK SC"/>
            </a:endParaRPr>
          </a:p>
          <a:p>
            <a:pPr marL="457200" defTabSz="914400">
              <a:lnSpc>
                <a:spcPct val="200000"/>
              </a:lnSpc>
            </a:pP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  <a:ea typeface="Noto Sans CJK SC"/>
            </a:endParaRPr>
          </a:p>
          <a:p>
            <a:pPr marL="457200" defTabSz="914400">
              <a:lnSpc>
                <a:spcPct val="200000"/>
              </a:lnSpc>
              <a:spcBef>
                <a:spcPts val="1191"/>
              </a:spcBef>
              <a:spcAft>
                <a:spcPts val="992"/>
              </a:spcAft>
            </a:pP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  <a:ea typeface="Noto Sans CJK SC"/>
            </a:endParaRPr>
          </a:p>
          <a:p>
            <a:pPr defTabSz="914400">
              <a:lnSpc>
                <a:spcPct val="200000"/>
              </a:lnSpc>
            </a:pP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  <a:ea typeface="Noto Sans CJK SC"/>
            </a:endParaRPr>
          </a:p>
        </p:txBody>
      </p:sp>
      <p:pic>
        <p:nvPicPr>
          <p:cNvPr id="320" name="" descr=""/>
          <p:cNvPicPr/>
          <p:nvPr/>
        </p:nvPicPr>
        <p:blipFill>
          <a:blip r:embed="rId5"/>
          <a:stretch/>
        </p:blipFill>
        <p:spPr>
          <a:xfrm>
            <a:off x="314640" y="4572000"/>
            <a:ext cx="1742760" cy="54478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21" name="" descr=""/>
          <p:cNvPicPr/>
          <p:nvPr/>
        </p:nvPicPr>
        <p:blipFill>
          <a:blip r:embed="rId6"/>
          <a:stretch/>
        </p:blipFill>
        <p:spPr>
          <a:xfrm>
            <a:off x="3385800" y="3723120"/>
            <a:ext cx="6901200" cy="24490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22" name="" descr=""/>
          <p:cNvPicPr/>
          <p:nvPr/>
        </p:nvPicPr>
        <p:blipFill>
          <a:blip r:embed="rId7"/>
          <a:stretch/>
        </p:blipFill>
        <p:spPr>
          <a:xfrm>
            <a:off x="7433280" y="6317280"/>
            <a:ext cx="7882920" cy="3512520"/>
          </a:xfrm>
          <a:prstGeom prst="rect">
            <a:avLst/>
          </a:prstGeom>
          <a:noFill/>
          <a:ln w="0">
            <a:noFill/>
          </a:ln>
        </p:spPr>
      </p:pic>
    </p:spTree>
  </p:cSld>
  <p:transition spd="slow">
    <p:push dir="u"/>
  </p:transition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Freeform 77"/>
          <p:cNvSpPr/>
          <p:nvPr/>
        </p:nvSpPr>
        <p:spPr>
          <a:xfrm>
            <a:off x="1739880" y="498600"/>
            <a:ext cx="15486840" cy="1528200"/>
          </a:xfrm>
          <a:custGeom>
            <a:avLst/>
            <a:gdLst>
              <a:gd name="textAreaLeft" fmla="*/ 0 w 15486840"/>
              <a:gd name="textAreaRight" fmla="*/ 15487200 w 15486840"/>
              <a:gd name="textAreaTop" fmla="*/ 0 h 1528200"/>
              <a:gd name="textAreaBottom" fmla="*/ 1528560 h 1528200"/>
            </a:gdLst>
            <a:ahLst/>
            <a:cxnLst/>
            <a:rect l="textAreaLeft" t="textAreaTop" r="textAreaRight" b="textAreaBottom"/>
            <a:pathLst>
              <a:path w="15129861" h="1493264">
                <a:moveTo>
                  <a:pt x="0" y="0"/>
                </a:moveTo>
                <a:lnTo>
                  <a:pt x="15129861" y="0"/>
                </a:lnTo>
                <a:lnTo>
                  <a:pt x="15129861" y="1493264"/>
                </a:lnTo>
                <a:lnTo>
                  <a:pt x="0" y="149326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spAutoFit/>
          </a:bodyPr>
          <a:p>
            <a:endParaRPr b="0" lang="en-US" sz="4610" strike="noStrike" u="none">
              <a:solidFill>
                <a:schemeClr val="lt1"/>
              </a:solidFill>
              <a:effectLst/>
              <a:uFillTx/>
              <a:latin typeface="Poppins Semi-Bold"/>
            </a:endParaRPr>
          </a:p>
        </p:txBody>
      </p:sp>
      <p:sp>
        <p:nvSpPr>
          <p:cNvPr id="324" name="TextBox 81"/>
          <p:cNvSpPr/>
          <p:nvPr/>
        </p:nvSpPr>
        <p:spPr>
          <a:xfrm>
            <a:off x="3197880" y="613080"/>
            <a:ext cx="12760200" cy="62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36000">
              <a:lnSpc>
                <a:spcPts val="4912"/>
              </a:lnSpc>
              <a:spcBef>
                <a:spcPts val="1191"/>
              </a:spcBef>
              <a:spcAft>
                <a:spcPts val="992"/>
              </a:spcAft>
            </a:pPr>
            <a:r>
              <a:rPr b="0" lang="en-US" sz="4610" strike="noStrike" u="none">
                <a:solidFill>
                  <a:schemeClr val="lt1"/>
                </a:solidFill>
                <a:effectLst/>
                <a:uFillTx/>
                <a:latin typeface="Poppins Semi-Bold"/>
              </a:rPr>
              <a:t>Advanced Data Types</a:t>
            </a:r>
            <a:endParaRPr b="0" lang="en-US" sz="461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25" name="Freeform 78"/>
          <p:cNvSpPr/>
          <p:nvPr/>
        </p:nvSpPr>
        <p:spPr>
          <a:xfrm>
            <a:off x="16071840" y="9673920"/>
            <a:ext cx="2347560" cy="345600"/>
          </a:xfrm>
          <a:custGeom>
            <a:avLst/>
            <a:gdLst>
              <a:gd name="textAreaLeft" fmla="*/ 0 w 2347560"/>
              <a:gd name="textAreaRight" fmla="*/ 2347920 w 2347560"/>
              <a:gd name="textAreaTop" fmla="*/ 0 h 345600"/>
              <a:gd name="textAreaBottom" fmla="*/ 345960 h 345600"/>
            </a:gdLst>
            <a:ahLst/>
            <a:cxnLst/>
            <a:rect l="textAreaLeft" t="textAreaTop" r="textAreaRight" b="textAreaBottom"/>
            <a:pathLst>
              <a:path w="2293806" h="337815">
                <a:moveTo>
                  <a:pt x="0" y="0"/>
                </a:moveTo>
                <a:lnTo>
                  <a:pt x="2293806" y="0"/>
                </a:lnTo>
                <a:lnTo>
                  <a:pt x="2293806" y="337815"/>
                </a:lnTo>
                <a:lnTo>
                  <a:pt x="0" y="337815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40" strike="noStrike" u="non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326" name="TextBox 82"/>
          <p:cNvSpPr/>
          <p:nvPr/>
        </p:nvSpPr>
        <p:spPr>
          <a:xfrm>
            <a:off x="2971800" y="1649160"/>
            <a:ext cx="13944600" cy="4390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457200" defTabSz="914400">
              <a:lnSpc>
                <a:spcPct val="200000"/>
              </a:lnSpc>
            </a:pPr>
            <a:r>
              <a:rPr b="1" lang="en-GB" sz="3600" strike="noStrike" u="none">
                <a:solidFill>
                  <a:schemeClr val="accent6"/>
                </a:solidFill>
                <a:effectLst/>
                <a:uFillTx/>
                <a:latin typeface="Calibri"/>
                <a:ea typeface="Noto Sans CJK SC"/>
              </a:rPr>
              <a:t>Maps</a:t>
            </a:r>
            <a:endParaRPr b="0" lang="en-US" sz="3600" strike="noStrike" u="none">
              <a:solidFill>
                <a:srgbClr val="000000"/>
              </a:solidFill>
              <a:effectLst/>
              <a:uFillTx/>
              <a:latin typeface="Arial"/>
              <a:ea typeface="Noto Sans CJK SC"/>
            </a:endParaRPr>
          </a:p>
          <a:p>
            <a:pPr marL="457200" defTabSz="914400">
              <a:lnSpc>
                <a:spcPct val="200000"/>
              </a:lnSpc>
            </a:pPr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  <a:ea typeface="Noto Sans CJK SC"/>
              </a:rPr>
              <a:t>If a map item </a:t>
            </a:r>
            <a:r>
              <a:rPr b="0" lang="en-GB" sz="2400" strike="noStrike" u="none">
                <a:solidFill>
                  <a:srgbClr val="729fcf"/>
                </a:solidFill>
                <a:effectLst/>
                <a:uFillTx/>
                <a:latin typeface="Calibri"/>
                <a:ea typeface="Noto Sans CJK SC"/>
              </a:rPr>
              <a:t>does not exist it returns 0</a:t>
            </a:r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  <a:ea typeface="Noto Sans CJK SC"/>
              </a:rPr>
              <a:t>, this can be confusing but is easy to check.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  <a:ea typeface="Noto Sans CJK SC"/>
            </a:endParaRPr>
          </a:p>
          <a:p>
            <a:pPr marL="457200" defTabSz="914400">
              <a:lnSpc>
                <a:spcPct val="200000"/>
              </a:lnSpc>
            </a:pP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  <a:ea typeface="Noto Sans CJK SC"/>
            </a:endParaRPr>
          </a:p>
          <a:p>
            <a:pPr marL="457200" defTabSz="914400">
              <a:lnSpc>
                <a:spcPct val="200000"/>
              </a:lnSpc>
              <a:spcBef>
                <a:spcPts val="1191"/>
              </a:spcBef>
              <a:spcAft>
                <a:spcPts val="992"/>
              </a:spcAft>
            </a:pP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  <a:ea typeface="Noto Sans CJK SC"/>
            </a:endParaRPr>
          </a:p>
          <a:p>
            <a:pPr defTabSz="914400">
              <a:lnSpc>
                <a:spcPct val="200000"/>
              </a:lnSpc>
            </a:pP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  <a:ea typeface="Noto Sans CJK SC"/>
            </a:endParaRPr>
          </a:p>
        </p:txBody>
      </p:sp>
      <p:pic>
        <p:nvPicPr>
          <p:cNvPr id="327" name="" descr=""/>
          <p:cNvPicPr/>
          <p:nvPr/>
        </p:nvPicPr>
        <p:blipFill>
          <a:blip r:embed="rId5"/>
          <a:stretch/>
        </p:blipFill>
        <p:spPr>
          <a:xfrm>
            <a:off x="314640" y="4572000"/>
            <a:ext cx="1742760" cy="54478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28" name="" descr=""/>
          <p:cNvPicPr/>
          <p:nvPr/>
        </p:nvPicPr>
        <p:blipFill>
          <a:blip r:embed="rId6"/>
          <a:stretch/>
        </p:blipFill>
        <p:spPr>
          <a:xfrm>
            <a:off x="3429000" y="3867840"/>
            <a:ext cx="9202320" cy="34473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29" name="" descr=""/>
          <p:cNvPicPr/>
          <p:nvPr/>
        </p:nvPicPr>
        <p:blipFill>
          <a:blip r:embed="rId7"/>
          <a:stretch/>
        </p:blipFill>
        <p:spPr>
          <a:xfrm>
            <a:off x="13030200" y="3882600"/>
            <a:ext cx="5029200" cy="43650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30" name="" descr=""/>
          <p:cNvPicPr/>
          <p:nvPr/>
        </p:nvPicPr>
        <p:blipFill>
          <a:blip r:embed="rId8"/>
          <a:stretch/>
        </p:blipFill>
        <p:spPr>
          <a:xfrm>
            <a:off x="3423960" y="7543800"/>
            <a:ext cx="5948640" cy="2286000"/>
          </a:xfrm>
          <a:prstGeom prst="rect">
            <a:avLst/>
          </a:prstGeom>
          <a:noFill/>
          <a:ln w="0">
            <a:noFill/>
          </a:ln>
        </p:spPr>
      </p:pic>
    </p:spTree>
  </p:cSld>
  <p:transition spd="slow">
    <p:push dir="u"/>
  </p:transition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Freeform 81"/>
          <p:cNvSpPr/>
          <p:nvPr/>
        </p:nvSpPr>
        <p:spPr>
          <a:xfrm>
            <a:off x="1739880" y="498600"/>
            <a:ext cx="15486840" cy="1528200"/>
          </a:xfrm>
          <a:custGeom>
            <a:avLst/>
            <a:gdLst>
              <a:gd name="textAreaLeft" fmla="*/ 0 w 15486840"/>
              <a:gd name="textAreaRight" fmla="*/ 15487200 w 15486840"/>
              <a:gd name="textAreaTop" fmla="*/ 0 h 1528200"/>
              <a:gd name="textAreaBottom" fmla="*/ 1528560 h 1528200"/>
            </a:gdLst>
            <a:ahLst/>
            <a:cxnLst/>
            <a:rect l="textAreaLeft" t="textAreaTop" r="textAreaRight" b="textAreaBottom"/>
            <a:pathLst>
              <a:path w="15129861" h="1493264">
                <a:moveTo>
                  <a:pt x="0" y="0"/>
                </a:moveTo>
                <a:lnTo>
                  <a:pt x="15129861" y="0"/>
                </a:lnTo>
                <a:lnTo>
                  <a:pt x="15129861" y="1493264"/>
                </a:lnTo>
                <a:lnTo>
                  <a:pt x="0" y="149326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spAutoFit/>
          </a:bodyPr>
          <a:p>
            <a:endParaRPr b="0" lang="en-US" sz="4610" strike="noStrike" u="none">
              <a:solidFill>
                <a:schemeClr val="lt1"/>
              </a:solidFill>
              <a:effectLst/>
              <a:uFillTx/>
              <a:latin typeface="Poppins Semi-Bold"/>
            </a:endParaRPr>
          </a:p>
        </p:txBody>
      </p:sp>
      <p:sp>
        <p:nvSpPr>
          <p:cNvPr id="332" name="TextBox 85"/>
          <p:cNvSpPr/>
          <p:nvPr/>
        </p:nvSpPr>
        <p:spPr>
          <a:xfrm>
            <a:off x="3197880" y="613080"/>
            <a:ext cx="12760200" cy="62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36000">
              <a:lnSpc>
                <a:spcPts val="4912"/>
              </a:lnSpc>
              <a:spcBef>
                <a:spcPts val="1191"/>
              </a:spcBef>
              <a:spcAft>
                <a:spcPts val="992"/>
              </a:spcAft>
            </a:pPr>
            <a:r>
              <a:rPr b="0" lang="en-US" sz="4610" strike="noStrike" u="none">
                <a:solidFill>
                  <a:schemeClr val="lt1"/>
                </a:solidFill>
                <a:effectLst/>
                <a:uFillTx/>
                <a:latin typeface="Poppins Semi-Bold"/>
              </a:rPr>
              <a:t>Advanced Data Types</a:t>
            </a:r>
            <a:endParaRPr b="0" lang="en-US" sz="461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33" name="Freeform 82"/>
          <p:cNvSpPr/>
          <p:nvPr/>
        </p:nvSpPr>
        <p:spPr>
          <a:xfrm>
            <a:off x="16071840" y="9673920"/>
            <a:ext cx="2347560" cy="345600"/>
          </a:xfrm>
          <a:custGeom>
            <a:avLst/>
            <a:gdLst>
              <a:gd name="textAreaLeft" fmla="*/ 0 w 2347560"/>
              <a:gd name="textAreaRight" fmla="*/ 2347920 w 2347560"/>
              <a:gd name="textAreaTop" fmla="*/ 0 h 345600"/>
              <a:gd name="textAreaBottom" fmla="*/ 345960 h 345600"/>
            </a:gdLst>
            <a:ahLst/>
            <a:cxnLst/>
            <a:rect l="textAreaLeft" t="textAreaTop" r="textAreaRight" b="textAreaBottom"/>
            <a:pathLst>
              <a:path w="2293806" h="337815">
                <a:moveTo>
                  <a:pt x="0" y="0"/>
                </a:moveTo>
                <a:lnTo>
                  <a:pt x="2293806" y="0"/>
                </a:lnTo>
                <a:lnTo>
                  <a:pt x="2293806" y="337815"/>
                </a:lnTo>
                <a:lnTo>
                  <a:pt x="0" y="337815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40" strike="noStrike" u="non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334" name="TextBox 86"/>
          <p:cNvSpPr/>
          <p:nvPr/>
        </p:nvSpPr>
        <p:spPr>
          <a:xfrm>
            <a:off x="2971800" y="1649160"/>
            <a:ext cx="13944600" cy="4390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457200" defTabSz="914400">
              <a:lnSpc>
                <a:spcPct val="200000"/>
              </a:lnSpc>
            </a:pPr>
            <a:r>
              <a:rPr b="1" lang="en-GB" sz="3600" strike="noStrike" u="none">
                <a:solidFill>
                  <a:schemeClr val="accent6"/>
                </a:solidFill>
                <a:effectLst/>
                <a:uFillTx/>
                <a:latin typeface="Calibri"/>
                <a:ea typeface="Noto Sans CJK SC"/>
              </a:rPr>
              <a:t>Maps</a:t>
            </a:r>
            <a:endParaRPr b="0" lang="en-US" sz="3600" strike="noStrike" u="none">
              <a:solidFill>
                <a:srgbClr val="000000"/>
              </a:solidFill>
              <a:effectLst/>
              <a:uFillTx/>
              <a:latin typeface="Arial"/>
              <a:ea typeface="Noto Sans CJK SC"/>
            </a:endParaRPr>
          </a:p>
          <a:p>
            <a:pPr marL="457200" defTabSz="914400">
              <a:lnSpc>
                <a:spcPct val="200000"/>
              </a:lnSpc>
            </a:pPr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  <a:ea typeface="Noto Sans CJK SC"/>
              </a:rPr>
              <a:t>Maps items can easily be added to, updated or removed.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  <a:ea typeface="Noto Sans CJK SC"/>
            </a:endParaRPr>
          </a:p>
          <a:p>
            <a:pPr marL="457200" defTabSz="914400">
              <a:lnSpc>
                <a:spcPct val="200000"/>
              </a:lnSpc>
            </a:pP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  <a:ea typeface="Noto Sans CJK SC"/>
            </a:endParaRPr>
          </a:p>
          <a:p>
            <a:pPr marL="457200" defTabSz="914400">
              <a:lnSpc>
                <a:spcPct val="200000"/>
              </a:lnSpc>
              <a:spcBef>
                <a:spcPts val="1191"/>
              </a:spcBef>
              <a:spcAft>
                <a:spcPts val="992"/>
              </a:spcAft>
            </a:pP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  <a:ea typeface="Noto Sans CJK SC"/>
            </a:endParaRPr>
          </a:p>
          <a:p>
            <a:pPr defTabSz="914400">
              <a:lnSpc>
                <a:spcPct val="200000"/>
              </a:lnSpc>
            </a:pP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  <a:ea typeface="Noto Sans CJK SC"/>
            </a:endParaRPr>
          </a:p>
        </p:txBody>
      </p:sp>
      <p:pic>
        <p:nvPicPr>
          <p:cNvPr id="335" name="" descr=""/>
          <p:cNvPicPr/>
          <p:nvPr/>
        </p:nvPicPr>
        <p:blipFill>
          <a:blip r:embed="rId5"/>
          <a:stretch/>
        </p:blipFill>
        <p:spPr>
          <a:xfrm>
            <a:off x="314640" y="4572000"/>
            <a:ext cx="1742760" cy="54478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36" name="" descr=""/>
          <p:cNvPicPr/>
          <p:nvPr/>
        </p:nvPicPr>
        <p:blipFill>
          <a:blip r:embed="rId6"/>
          <a:stretch/>
        </p:blipFill>
        <p:spPr>
          <a:xfrm>
            <a:off x="3429000" y="3886200"/>
            <a:ext cx="5943600" cy="34740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37" name="" descr=""/>
          <p:cNvPicPr/>
          <p:nvPr/>
        </p:nvPicPr>
        <p:blipFill>
          <a:blip r:embed="rId7"/>
          <a:stretch/>
        </p:blipFill>
        <p:spPr>
          <a:xfrm>
            <a:off x="9627840" y="3886200"/>
            <a:ext cx="7517160" cy="1946520"/>
          </a:xfrm>
          <a:prstGeom prst="rect">
            <a:avLst/>
          </a:prstGeom>
          <a:noFill/>
          <a:ln w="0">
            <a:noFill/>
          </a:ln>
        </p:spPr>
      </p:pic>
    </p:spTree>
  </p:cSld>
  <p:transition spd="slow">
    <p:push dir="u"/>
  </p:transition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Freeform 83"/>
          <p:cNvSpPr/>
          <p:nvPr/>
        </p:nvSpPr>
        <p:spPr>
          <a:xfrm>
            <a:off x="1739880" y="498600"/>
            <a:ext cx="15486840" cy="1528200"/>
          </a:xfrm>
          <a:custGeom>
            <a:avLst/>
            <a:gdLst>
              <a:gd name="textAreaLeft" fmla="*/ 0 w 15486840"/>
              <a:gd name="textAreaRight" fmla="*/ 15487200 w 15486840"/>
              <a:gd name="textAreaTop" fmla="*/ 0 h 1528200"/>
              <a:gd name="textAreaBottom" fmla="*/ 1528560 h 1528200"/>
            </a:gdLst>
            <a:ahLst/>
            <a:cxnLst/>
            <a:rect l="textAreaLeft" t="textAreaTop" r="textAreaRight" b="textAreaBottom"/>
            <a:pathLst>
              <a:path w="15129861" h="1493264">
                <a:moveTo>
                  <a:pt x="0" y="0"/>
                </a:moveTo>
                <a:lnTo>
                  <a:pt x="15129861" y="0"/>
                </a:lnTo>
                <a:lnTo>
                  <a:pt x="15129861" y="1493264"/>
                </a:lnTo>
                <a:lnTo>
                  <a:pt x="0" y="149326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spAutoFit/>
          </a:bodyPr>
          <a:p>
            <a:endParaRPr b="0" lang="en-US" sz="4610" strike="noStrike" u="none">
              <a:solidFill>
                <a:schemeClr val="lt1"/>
              </a:solidFill>
              <a:effectLst/>
              <a:uFillTx/>
              <a:latin typeface="Poppins Semi-Bold"/>
            </a:endParaRPr>
          </a:p>
        </p:txBody>
      </p:sp>
      <p:sp>
        <p:nvSpPr>
          <p:cNvPr id="339" name="TextBox 87"/>
          <p:cNvSpPr/>
          <p:nvPr/>
        </p:nvSpPr>
        <p:spPr>
          <a:xfrm>
            <a:off x="3197880" y="613080"/>
            <a:ext cx="12760200" cy="62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36000">
              <a:lnSpc>
                <a:spcPts val="4912"/>
              </a:lnSpc>
              <a:spcBef>
                <a:spcPts val="1191"/>
              </a:spcBef>
              <a:spcAft>
                <a:spcPts val="992"/>
              </a:spcAft>
            </a:pPr>
            <a:r>
              <a:rPr b="0" lang="en-US" sz="4610" strike="noStrike" u="none">
                <a:solidFill>
                  <a:schemeClr val="lt1"/>
                </a:solidFill>
                <a:effectLst/>
                <a:uFillTx/>
                <a:latin typeface="Poppins Semi-Bold"/>
              </a:rPr>
              <a:t>Advanced Data Types</a:t>
            </a:r>
            <a:endParaRPr b="0" lang="en-US" sz="461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40" name="Freeform 84"/>
          <p:cNvSpPr/>
          <p:nvPr/>
        </p:nvSpPr>
        <p:spPr>
          <a:xfrm>
            <a:off x="16071840" y="9673920"/>
            <a:ext cx="2347560" cy="345600"/>
          </a:xfrm>
          <a:custGeom>
            <a:avLst/>
            <a:gdLst>
              <a:gd name="textAreaLeft" fmla="*/ 0 w 2347560"/>
              <a:gd name="textAreaRight" fmla="*/ 2347920 w 2347560"/>
              <a:gd name="textAreaTop" fmla="*/ 0 h 345600"/>
              <a:gd name="textAreaBottom" fmla="*/ 345960 h 345600"/>
            </a:gdLst>
            <a:ahLst/>
            <a:cxnLst/>
            <a:rect l="textAreaLeft" t="textAreaTop" r="textAreaRight" b="textAreaBottom"/>
            <a:pathLst>
              <a:path w="2293806" h="337815">
                <a:moveTo>
                  <a:pt x="0" y="0"/>
                </a:moveTo>
                <a:lnTo>
                  <a:pt x="2293806" y="0"/>
                </a:lnTo>
                <a:lnTo>
                  <a:pt x="2293806" y="337815"/>
                </a:lnTo>
                <a:lnTo>
                  <a:pt x="0" y="337815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40" strike="noStrike" u="non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341" name="TextBox 88"/>
          <p:cNvSpPr/>
          <p:nvPr/>
        </p:nvSpPr>
        <p:spPr>
          <a:xfrm>
            <a:off x="2971800" y="1649160"/>
            <a:ext cx="13944600" cy="4390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457200" defTabSz="914400">
              <a:lnSpc>
                <a:spcPct val="200000"/>
              </a:lnSpc>
            </a:pPr>
            <a:r>
              <a:rPr b="1" lang="en-GB" sz="3600" strike="noStrike" u="none">
                <a:solidFill>
                  <a:schemeClr val="accent6"/>
                </a:solidFill>
                <a:effectLst/>
                <a:uFillTx/>
                <a:latin typeface="Calibri"/>
                <a:ea typeface="Noto Sans CJK SC"/>
              </a:rPr>
              <a:t>Enums</a:t>
            </a:r>
            <a:endParaRPr b="0" lang="en-US" sz="3600" strike="noStrike" u="none">
              <a:solidFill>
                <a:srgbClr val="000000"/>
              </a:solidFill>
              <a:effectLst/>
              <a:uFillTx/>
              <a:latin typeface="Arial"/>
              <a:ea typeface="Noto Sans CJK SC"/>
            </a:endParaRPr>
          </a:p>
          <a:p>
            <a:pPr marL="457200" defTabSz="914400">
              <a:lnSpc>
                <a:spcPct val="200000"/>
              </a:lnSpc>
            </a:pPr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  <a:ea typeface="Noto Sans CJK SC"/>
              </a:rPr>
              <a:t>Enums cant be compared to Java, etc. They are typed constants (with a custom type for clarity)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  <a:ea typeface="Noto Sans CJK SC"/>
            </a:endParaRPr>
          </a:p>
          <a:p>
            <a:pPr marL="457200" defTabSz="914400">
              <a:lnSpc>
                <a:spcPct val="200000"/>
              </a:lnSpc>
            </a:pP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  <a:ea typeface="Noto Sans CJK SC"/>
            </a:endParaRPr>
          </a:p>
          <a:p>
            <a:pPr marL="457200" defTabSz="914400">
              <a:lnSpc>
                <a:spcPct val="200000"/>
              </a:lnSpc>
              <a:spcBef>
                <a:spcPts val="1191"/>
              </a:spcBef>
              <a:spcAft>
                <a:spcPts val="992"/>
              </a:spcAft>
            </a:pP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  <a:ea typeface="Noto Sans CJK SC"/>
            </a:endParaRPr>
          </a:p>
          <a:p>
            <a:pPr defTabSz="914400">
              <a:lnSpc>
                <a:spcPct val="200000"/>
              </a:lnSpc>
            </a:pP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  <a:ea typeface="Noto Sans CJK SC"/>
            </a:endParaRPr>
          </a:p>
        </p:txBody>
      </p:sp>
      <p:pic>
        <p:nvPicPr>
          <p:cNvPr id="342" name="" descr=""/>
          <p:cNvPicPr/>
          <p:nvPr/>
        </p:nvPicPr>
        <p:blipFill>
          <a:blip r:embed="rId5"/>
          <a:stretch/>
        </p:blipFill>
        <p:spPr>
          <a:xfrm>
            <a:off x="314640" y="4572000"/>
            <a:ext cx="1742760" cy="54478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43" name="" descr=""/>
          <p:cNvPicPr/>
          <p:nvPr/>
        </p:nvPicPr>
        <p:blipFill>
          <a:blip r:embed="rId6"/>
          <a:stretch/>
        </p:blipFill>
        <p:spPr>
          <a:xfrm>
            <a:off x="3465720" y="3886200"/>
            <a:ext cx="6364080" cy="37602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44" name="" descr=""/>
          <p:cNvPicPr/>
          <p:nvPr/>
        </p:nvPicPr>
        <p:blipFill>
          <a:blip r:embed="rId7"/>
          <a:stretch/>
        </p:blipFill>
        <p:spPr>
          <a:xfrm>
            <a:off x="10212480" y="3886200"/>
            <a:ext cx="6475320" cy="5715000"/>
          </a:xfrm>
          <a:prstGeom prst="rect">
            <a:avLst/>
          </a:prstGeom>
          <a:noFill/>
          <a:ln w="0">
            <a:noFill/>
          </a:ln>
        </p:spPr>
      </p:pic>
    </p:spTree>
  </p:cSld>
  <p:transition spd="slow">
    <p:push dir="u"/>
  </p:transition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Freeform 8"/>
          <p:cNvSpPr/>
          <p:nvPr/>
        </p:nvSpPr>
        <p:spPr>
          <a:xfrm>
            <a:off x="1739880" y="498600"/>
            <a:ext cx="15486840" cy="1528200"/>
          </a:xfrm>
          <a:custGeom>
            <a:avLst/>
            <a:gdLst>
              <a:gd name="textAreaLeft" fmla="*/ 0 w 15486840"/>
              <a:gd name="textAreaRight" fmla="*/ 15487200 w 15486840"/>
              <a:gd name="textAreaTop" fmla="*/ 0 h 1528200"/>
              <a:gd name="textAreaBottom" fmla="*/ 1528560 h 1528200"/>
            </a:gdLst>
            <a:ahLst/>
            <a:cxnLst/>
            <a:rect l="textAreaLeft" t="textAreaTop" r="textAreaRight" b="textAreaBottom"/>
            <a:pathLst>
              <a:path w="15129861" h="1493264">
                <a:moveTo>
                  <a:pt x="0" y="0"/>
                </a:moveTo>
                <a:lnTo>
                  <a:pt x="15129861" y="0"/>
                </a:lnTo>
                <a:lnTo>
                  <a:pt x="15129861" y="1493264"/>
                </a:lnTo>
                <a:lnTo>
                  <a:pt x="0" y="149326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40" strike="noStrike" u="non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99" name="TextBox 8"/>
          <p:cNvSpPr/>
          <p:nvPr/>
        </p:nvSpPr>
        <p:spPr>
          <a:xfrm>
            <a:off x="3197880" y="613080"/>
            <a:ext cx="12760200" cy="62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36000">
              <a:lnSpc>
                <a:spcPts val="4912"/>
              </a:lnSpc>
              <a:spcBef>
                <a:spcPts val="1191"/>
              </a:spcBef>
              <a:spcAft>
                <a:spcPts val="992"/>
              </a:spcAft>
            </a:pPr>
            <a:r>
              <a:rPr b="0" lang="en-US" sz="4610" strike="noStrike" u="none">
                <a:solidFill>
                  <a:schemeClr val="lt1"/>
                </a:solidFill>
                <a:effectLst/>
                <a:uFillTx/>
                <a:latin typeface="Poppins Semi-Bold"/>
              </a:rPr>
              <a:t>What is Go?</a:t>
            </a:r>
            <a:endParaRPr b="0" lang="en-US" sz="461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0" name="Freeform 9"/>
          <p:cNvSpPr/>
          <p:nvPr/>
        </p:nvSpPr>
        <p:spPr>
          <a:xfrm>
            <a:off x="16071840" y="9673920"/>
            <a:ext cx="2347560" cy="345600"/>
          </a:xfrm>
          <a:custGeom>
            <a:avLst/>
            <a:gdLst>
              <a:gd name="textAreaLeft" fmla="*/ 0 w 2347560"/>
              <a:gd name="textAreaRight" fmla="*/ 2347920 w 2347560"/>
              <a:gd name="textAreaTop" fmla="*/ 0 h 345600"/>
              <a:gd name="textAreaBottom" fmla="*/ 345960 h 345600"/>
            </a:gdLst>
            <a:ahLst/>
            <a:cxnLst/>
            <a:rect l="textAreaLeft" t="textAreaTop" r="textAreaRight" b="textAreaBottom"/>
            <a:pathLst>
              <a:path w="2293806" h="337815">
                <a:moveTo>
                  <a:pt x="0" y="0"/>
                </a:moveTo>
                <a:lnTo>
                  <a:pt x="2293806" y="0"/>
                </a:lnTo>
                <a:lnTo>
                  <a:pt x="2293806" y="337815"/>
                </a:lnTo>
                <a:lnTo>
                  <a:pt x="0" y="337815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40" strike="noStrike" u="non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101" name="TextBox 28"/>
          <p:cNvSpPr/>
          <p:nvPr/>
        </p:nvSpPr>
        <p:spPr>
          <a:xfrm>
            <a:off x="2057400" y="2286000"/>
            <a:ext cx="9471240" cy="411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457200" defTabSz="914400">
              <a:lnSpc>
                <a:spcPct val="200000"/>
              </a:lnSpc>
            </a:pPr>
            <a:r>
              <a:rPr b="1" lang="en-GB" sz="3600" strike="noStrike" u="none">
                <a:solidFill>
                  <a:schemeClr val="accent6"/>
                </a:solidFill>
                <a:effectLst/>
                <a:uFillTx/>
                <a:latin typeface="Calibri"/>
              </a:rPr>
              <a:t>What Google Says</a:t>
            </a:r>
            <a:endParaRPr b="0" lang="en-US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00280" indent="-343080" defTabSz="914400">
              <a:lnSpc>
                <a:spcPct val="150000"/>
              </a:lnSpc>
              <a:buClr>
                <a:srgbClr val="ffffff"/>
              </a:buClr>
              <a:buFont typeface="Arial"/>
              <a:buChar char="•"/>
            </a:pPr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  <a:ea typeface="Noto Sans CJK SC"/>
              </a:rPr>
              <a:t>An open-source programming language supported by Google 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00280" indent="-343080" defTabSz="914400">
              <a:lnSpc>
                <a:spcPct val="150000"/>
              </a:lnSpc>
              <a:buClr>
                <a:srgbClr val="ffffff"/>
              </a:buClr>
              <a:buFont typeface="Arial"/>
              <a:buChar char="•"/>
            </a:pPr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  <a:ea typeface="Noto Sans CJK SC"/>
              </a:rPr>
              <a:t>Easy to learn and great for teams 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00280" indent="-343080" defTabSz="914400">
              <a:lnSpc>
                <a:spcPct val="150000"/>
              </a:lnSpc>
              <a:buClr>
                <a:srgbClr val="ffffff"/>
              </a:buClr>
              <a:buFont typeface="Arial"/>
              <a:buChar char="•"/>
            </a:pPr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  <a:ea typeface="Noto Sans CJK SC"/>
              </a:rPr>
              <a:t>Built-in concurrency and a robust standard library 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00280" indent="-343080" defTabSz="914400">
              <a:lnSpc>
                <a:spcPct val="150000"/>
              </a:lnSpc>
              <a:buClr>
                <a:srgbClr val="ffffff"/>
              </a:buClr>
              <a:buFont typeface="Arial"/>
              <a:buChar char="•"/>
            </a:pPr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  <a:ea typeface="Noto Sans CJK SC"/>
              </a:rPr>
              <a:t>Large ecosystem of partners, communities, and tools 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200000"/>
              </a:lnSpc>
            </a:pP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02" name="" descr=""/>
          <p:cNvPicPr/>
          <p:nvPr/>
        </p:nvPicPr>
        <p:blipFill>
          <a:blip r:embed="rId5"/>
          <a:stretch/>
        </p:blipFill>
        <p:spPr>
          <a:xfrm>
            <a:off x="314640" y="4572000"/>
            <a:ext cx="1742760" cy="54478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03" name="" descr=""/>
          <p:cNvPicPr/>
          <p:nvPr/>
        </p:nvPicPr>
        <p:blipFill>
          <a:blip r:embed="rId6"/>
          <a:stretch/>
        </p:blipFill>
        <p:spPr>
          <a:xfrm>
            <a:off x="11658600" y="2743200"/>
            <a:ext cx="5943600" cy="59436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04" name="TextBox 29"/>
          <p:cNvSpPr/>
          <p:nvPr/>
        </p:nvSpPr>
        <p:spPr>
          <a:xfrm>
            <a:off x="2057400" y="5396760"/>
            <a:ext cx="9471240" cy="4662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457200" defTabSz="914400">
              <a:lnSpc>
                <a:spcPct val="200000"/>
              </a:lnSpc>
            </a:pPr>
            <a:r>
              <a:rPr b="1" lang="en-GB" sz="3600" strike="noStrike" u="none">
                <a:solidFill>
                  <a:schemeClr val="accent6"/>
                </a:solidFill>
                <a:effectLst/>
                <a:uFillTx/>
                <a:latin typeface="Calibri"/>
              </a:rPr>
              <a:t>My own additions</a:t>
            </a:r>
            <a:endParaRPr b="0" lang="en-US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00280" indent="-343080" defTabSz="914400">
              <a:lnSpc>
                <a:spcPct val="150000"/>
              </a:lnSpc>
              <a:buClr>
                <a:srgbClr val="ffffff"/>
              </a:buClr>
              <a:buFont typeface="Arial"/>
              <a:buChar char="•"/>
            </a:pPr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  <a:ea typeface="Noto Sans CJK SC"/>
              </a:rPr>
              <a:t>A language with a </a:t>
            </a:r>
            <a:r>
              <a:rPr b="0" i="1" lang="en-GB" sz="2400" strike="noStrike" u="none">
                <a:solidFill>
                  <a:schemeClr val="lt1"/>
                </a:solidFill>
                <a:effectLst/>
                <a:uFillTx/>
                <a:latin typeface="Calibri"/>
                <a:ea typeface="Noto Sans CJK SC"/>
              </a:rPr>
              <a:t>“simplicity first”</a:t>
            </a:r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  <a:ea typeface="Noto Sans CJK SC"/>
              </a:rPr>
              <a:t> approach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00280" indent="-343080" defTabSz="914400">
              <a:lnSpc>
                <a:spcPct val="150000"/>
              </a:lnSpc>
              <a:buClr>
                <a:srgbClr val="ffffff"/>
              </a:buClr>
              <a:buFont typeface="Arial"/>
              <a:buChar char="•"/>
            </a:pPr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  <a:ea typeface="Noto Sans CJK SC"/>
              </a:rPr>
              <a:t>“Fast” in context of Go means “compilation time” and “concurrency”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00280" indent="-343080" defTabSz="914400">
              <a:lnSpc>
                <a:spcPct val="150000"/>
              </a:lnSpc>
              <a:buClr>
                <a:srgbClr val="ffffff"/>
              </a:buClr>
              <a:buFont typeface="Arial"/>
              <a:buChar char="•"/>
            </a:pPr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  <a:ea typeface="Noto Sans CJK SC"/>
              </a:rPr>
              <a:t>Build from the ground up with scalability in mind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00280" indent="-343080" defTabSz="914400">
              <a:lnSpc>
                <a:spcPct val="150000"/>
              </a:lnSpc>
              <a:buClr>
                <a:srgbClr val="ffffff"/>
              </a:buClr>
              <a:buFont typeface="Arial"/>
              <a:buChar char="•"/>
            </a:pPr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  <a:ea typeface="Noto Sans CJK SC"/>
              </a:rPr>
              <a:t>It’s compiled and supports cross-platform compilation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00280" indent="-343080" defTabSz="914400">
              <a:lnSpc>
                <a:spcPct val="150000"/>
              </a:lnSpc>
              <a:buClr>
                <a:srgbClr val="ffffff"/>
              </a:buClr>
              <a:buFont typeface="Arial"/>
              <a:buChar char="•"/>
            </a:pPr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  <a:ea typeface="Noto Sans CJK SC"/>
              </a:rPr>
              <a:t>Is one of the fastest languages out there!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200000"/>
              </a:lnSpc>
            </a:pP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p:transition spd="slow">
    <p:push dir="u"/>
  </p:transition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Freeform 85"/>
          <p:cNvSpPr/>
          <p:nvPr/>
        </p:nvSpPr>
        <p:spPr>
          <a:xfrm>
            <a:off x="1739880" y="498600"/>
            <a:ext cx="15486840" cy="1528200"/>
          </a:xfrm>
          <a:custGeom>
            <a:avLst/>
            <a:gdLst>
              <a:gd name="textAreaLeft" fmla="*/ 0 w 15486840"/>
              <a:gd name="textAreaRight" fmla="*/ 15487200 w 15486840"/>
              <a:gd name="textAreaTop" fmla="*/ 0 h 1528200"/>
              <a:gd name="textAreaBottom" fmla="*/ 1528560 h 1528200"/>
            </a:gdLst>
            <a:ahLst/>
            <a:cxnLst/>
            <a:rect l="textAreaLeft" t="textAreaTop" r="textAreaRight" b="textAreaBottom"/>
            <a:pathLst>
              <a:path w="15129861" h="1493264">
                <a:moveTo>
                  <a:pt x="0" y="0"/>
                </a:moveTo>
                <a:lnTo>
                  <a:pt x="15129861" y="0"/>
                </a:lnTo>
                <a:lnTo>
                  <a:pt x="15129861" y="1493264"/>
                </a:lnTo>
                <a:lnTo>
                  <a:pt x="0" y="149326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spAutoFit/>
          </a:bodyPr>
          <a:p>
            <a:endParaRPr b="0" lang="en-US" sz="4610" strike="noStrike" u="none">
              <a:solidFill>
                <a:schemeClr val="lt1"/>
              </a:solidFill>
              <a:effectLst/>
              <a:uFillTx/>
              <a:latin typeface="Poppins Semi-Bold"/>
            </a:endParaRPr>
          </a:p>
        </p:txBody>
      </p:sp>
      <p:sp>
        <p:nvSpPr>
          <p:cNvPr id="346" name="TextBox 89"/>
          <p:cNvSpPr/>
          <p:nvPr/>
        </p:nvSpPr>
        <p:spPr>
          <a:xfrm>
            <a:off x="3197880" y="613080"/>
            <a:ext cx="12760200" cy="62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36000">
              <a:lnSpc>
                <a:spcPts val="4912"/>
              </a:lnSpc>
              <a:spcBef>
                <a:spcPts val="1191"/>
              </a:spcBef>
              <a:spcAft>
                <a:spcPts val="992"/>
              </a:spcAft>
            </a:pPr>
            <a:r>
              <a:rPr b="0" lang="en-US" sz="4610" strike="noStrike" u="none">
                <a:solidFill>
                  <a:schemeClr val="lt1"/>
                </a:solidFill>
                <a:effectLst/>
                <a:uFillTx/>
                <a:latin typeface="Poppins Semi-Bold"/>
              </a:rPr>
              <a:t>Advanced Data Types</a:t>
            </a:r>
            <a:endParaRPr b="0" lang="en-US" sz="461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47" name="Freeform 86"/>
          <p:cNvSpPr/>
          <p:nvPr/>
        </p:nvSpPr>
        <p:spPr>
          <a:xfrm>
            <a:off x="16071840" y="9673920"/>
            <a:ext cx="2347560" cy="345600"/>
          </a:xfrm>
          <a:custGeom>
            <a:avLst/>
            <a:gdLst>
              <a:gd name="textAreaLeft" fmla="*/ 0 w 2347560"/>
              <a:gd name="textAreaRight" fmla="*/ 2347920 w 2347560"/>
              <a:gd name="textAreaTop" fmla="*/ 0 h 345600"/>
              <a:gd name="textAreaBottom" fmla="*/ 345960 h 345600"/>
            </a:gdLst>
            <a:ahLst/>
            <a:cxnLst/>
            <a:rect l="textAreaLeft" t="textAreaTop" r="textAreaRight" b="textAreaBottom"/>
            <a:pathLst>
              <a:path w="2293806" h="337815">
                <a:moveTo>
                  <a:pt x="0" y="0"/>
                </a:moveTo>
                <a:lnTo>
                  <a:pt x="2293806" y="0"/>
                </a:lnTo>
                <a:lnTo>
                  <a:pt x="2293806" y="337815"/>
                </a:lnTo>
                <a:lnTo>
                  <a:pt x="0" y="337815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40" strike="noStrike" u="non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348" name="TextBox 90"/>
          <p:cNvSpPr/>
          <p:nvPr/>
        </p:nvSpPr>
        <p:spPr>
          <a:xfrm>
            <a:off x="2971800" y="1649160"/>
            <a:ext cx="13944600" cy="4390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457200" defTabSz="914400">
              <a:lnSpc>
                <a:spcPct val="200000"/>
              </a:lnSpc>
            </a:pPr>
            <a:r>
              <a:rPr b="1" lang="en-GB" sz="3600" strike="noStrike" u="none">
                <a:solidFill>
                  <a:schemeClr val="accent6"/>
                </a:solidFill>
                <a:effectLst/>
                <a:uFillTx/>
                <a:latin typeface="Calibri"/>
                <a:ea typeface="Noto Sans CJK SC"/>
              </a:rPr>
              <a:t>Struct</a:t>
            </a:r>
            <a:endParaRPr b="0" lang="en-US" sz="3600" strike="noStrike" u="none">
              <a:solidFill>
                <a:srgbClr val="000000"/>
              </a:solidFill>
              <a:effectLst/>
              <a:uFillTx/>
              <a:latin typeface="Arial"/>
              <a:ea typeface="Noto Sans CJK SC"/>
            </a:endParaRPr>
          </a:p>
          <a:p>
            <a:pPr marL="457200" defTabSz="914400">
              <a:lnSpc>
                <a:spcPct val="200000"/>
              </a:lnSpc>
            </a:pPr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  <a:ea typeface="Noto Sans CJK SC"/>
              </a:rPr>
              <a:t>Enums cant be compared to Java, etc. They are typed constants (with a custom type for clarity)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  <a:ea typeface="Noto Sans CJK SC"/>
            </a:endParaRPr>
          </a:p>
          <a:p>
            <a:pPr marL="457200" defTabSz="914400">
              <a:lnSpc>
                <a:spcPct val="200000"/>
              </a:lnSpc>
            </a:pP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  <a:ea typeface="Noto Sans CJK SC"/>
            </a:endParaRPr>
          </a:p>
          <a:p>
            <a:pPr marL="457200" defTabSz="914400">
              <a:lnSpc>
                <a:spcPct val="200000"/>
              </a:lnSpc>
              <a:spcBef>
                <a:spcPts val="1191"/>
              </a:spcBef>
              <a:spcAft>
                <a:spcPts val="992"/>
              </a:spcAft>
            </a:pP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  <a:ea typeface="Noto Sans CJK SC"/>
            </a:endParaRPr>
          </a:p>
          <a:p>
            <a:pPr defTabSz="914400">
              <a:lnSpc>
                <a:spcPct val="200000"/>
              </a:lnSpc>
            </a:pP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  <a:ea typeface="Noto Sans CJK SC"/>
            </a:endParaRPr>
          </a:p>
        </p:txBody>
      </p:sp>
      <p:pic>
        <p:nvPicPr>
          <p:cNvPr id="349" name="" descr=""/>
          <p:cNvPicPr/>
          <p:nvPr/>
        </p:nvPicPr>
        <p:blipFill>
          <a:blip r:embed="rId5"/>
          <a:stretch/>
        </p:blipFill>
        <p:spPr>
          <a:xfrm>
            <a:off x="314640" y="4572000"/>
            <a:ext cx="1742760" cy="54478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50" name="" descr=""/>
          <p:cNvPicPr/>
          <p:nvPr/>
        </p:nvPicPr>
        <p:blipFill>
          <a:blip r:embed="rId6"/>
          <a:stretch/>
        </p:blipFill>
        <p:spPr>
          <a:xfrm>
            <a:off x="3432240" y="3657600"/>
            <a:ext cx="10055160" cy="3894840"/>
          </a:xfrm>
          <a:prstGeom prst="rect">
            <a:avLst/>
          </a:prstGeom>
          <a:noFill/>
          <a:ln w="0">
            <a:noFill/>
          </a:ln>
        </p:spPr>
      </p:pic>
    </p:spTree>
  </p:cSld>
  <p:transition spd="slow">
    <p:push dir="u"/>
  </p:transition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Freeform 87"/>
          <p:cNvSpPr/>
          <p:nvPr/>
        </p:nvSpPr>
        <p:spPr>
          <a:xfrm>
            <a:off x="1739880" y="498600"/>
            <a:ext cx="15486840" cy="1528200"/>
          </a:xfrm>
          <a:custGeom>
            <a:avLst/>
            <a:gdLst>
              <a:gd name="textAreaLeft" fmla="*/ 0 w 15486840"/>
              <a:gd name="textAreaRight" fmla="*/ 15487200 w 15486840"/>
              <a:gd name="textAreaTop" fmla="*/ 0 h 1528200"/>
              <a:gd name="textAreaBottom" fmla="*/ 1528560 h 1528200"/>
            </a:gdLst>
            <a:ahLst/>
            <a:cxnLst/>
            <a:rect l="textAreaLeft" t="textAreaTop" r="textAreaRight" b="textAreaBottom"/>
            <a:pathLst>
              <a:path w="15129861" h="1493264">
                <a:moveTo>
                  <a:pt x="0" y="0"/>
                </a:moveTo>
                <a:lnTo>
                  <a:pt x="15129861" y="0"/>
                </a:lnTo>
                <a:lnTo>
                  <a:pt x="15129861" y="1493264"/>
                </a:lnTo>
                <a:lnTo>
                  <a:pt x="0" y="149326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spAutoFit/>
          </a:bodyPr>
          <a:p>
            <a:endParaRPr b="0" lang="en-US" sz="4610" strike="noStrike" u="none">
              <a:solidFill>
                <a:schemeClr val="lt1"/>
              </a:solidFill>
              <a:effectLst/>
              <a:uFillTx/>
              <a:latin typeface="Poppins Semi-Bold"/>
            </a:endParaRPr>
          </a:p>
        </p:txBody>
      </p:sp>
      <p:sp>
        <p:nvSpPr>
          <p:cNvPr id="352" name="TextBox 91"/>
          <p:cNvSpPr/>
          <p:nvPr/>
        </p:nvSpPr>
        <p:spPr>
          <a:xfrm>
            <a:off x="3197880" y="613080"/>
            <a:ext cx="12760200" cy="62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36000">
              <a:lnSpc>
                <a:spcPts val="4912"/>
              </a:lnSpc>
              <a:spcBef>
                <a:spcPts val="1191"/>
              </a:spcBef>
              <a:spcAft>
                <a:spcPts val="992"/>
              </a:spcAft>
            </a:pPr>
            <a:r>
              <a:rPr b="0" lang="en-US" sz="4610" strike="noStrike" u="none">
                <a:solidFill>
                  <a:schemeClr val="lt1"/>
                </a:solidFill>
                <a:effectLst/>
                <a:uFillTx/>
                <a:latin typeface="Poppins Semi-Bold"/>
              </a:rPr>
              <a:t>Advanced Data Types</a:t>
            </a:r>
            <a:endParaRPr b="0" lang="en-US" sz="461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53" name="Freeform 88"/>
          <p:cNvSpPr/>
          <p:nvPr/>
        </p:nvSpPr>
        <p:spPr>
          <a:xfrm>
            <a:off x="16071840" y="9673920"/>
            <a:ext cx="2347560" cy="345600"/>
          </a:xfrm>
          <a:custGeom>
            <a:avLst/>
            <a:gdLst>
              <a:gd name="textAreaLeft" fmla="*/ 0 w 2347560"/>
              <a:gd name="textAreaRight" fmla="*/ 2347920 w 2347560"/>
              <a:gd name="textAreaTop" fmla="*/ 0 h 345600"/>
              <a:gd name="textAreaBottom" fmla="*/ 345960 h 345600"/>
            </a:gdLst>
            <a:ahLst/>
            <a:cxnLst/>
            <a:rect l="textAreaLeft" t="textAreaTop" r="textAreaRight" b="textAreaBottom"/>
            <a:pathLst>
              <a:path w="2293806" h="337815">
                <a:moveTo>
                  <a:pt x="0" y="0"/>
                </a:moveTo>
                <a:lnTo>
                  <a:pt x="2293806" y="0"/>
                </a:lnTo>
                <a:lnTo>
                  <a:pt x="2293806" y="337815"/>
                </a:lnTo>
                <a:lnTo>
                  <a:pt x="0" y="337815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40" strike="noStrike" u="non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354" name="TextBox 92"/>
          <p:cNvSpPr/>
          <p:nvPr/>
        </p:nvSpPr>
        <p:spPr>
          <a:xfrm>
            <a:off x="2971800" y="1649160"/>
            <a:ext cx="13944600" cy="512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457200" defTabSz="914400">
              <a:lnSpc>
                <a:spcPct val="200000"/>
              </a:lnSpc>
            </a:pPr>
            <a:r>
              <a:rPr b="1" lang="en-GB" sz="3600" strike="noStrike" u="none">
                <a:solidFill>
                  <a:schemeClr val="accent6"/>
                </a:solidFill>
                <a:effectLst/>
                <a:uFillTx/>
                <a:latin typeface="Calibri"/>
                <a:ea typeface="Noto Sans CJK SC"/>
              </a:rPr>
              <a:t>Struct</a:t>
            </a:r>
            <a:endParaRPr b="0" lang="en-US" sz="3600" strike="noStrike" u="none">
              <a:solidFill>
                <a:srgbClr val="000000"/>
              </a:solidFill>
              <a:effectLst/>
              <a:uFillTx/>
              <a:latin typeface="Arial"/>
              <a:ea typeface="Noto Sans CJK SC"/>
            </a:endParaRPr>
          </a:p>
          <a:p>
            <a:pPr marL="457200" defTabSz="914400">
              <a:lnSpc>
                <a:spcPct val="200000"/>
              </a:lnSpc>
            </a:pPr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  <a:ea typeface="Noto Sans CJK SC"/>
              </a:rPr>
              <a:t>In Go, methods can be tied to a type (like a struct), but the function itself still exists separately, it’s not like a class method in Java. You can call the method on a receiver (the struct receives the method Summary).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  <a:ea typeface="Noto Sans CJK SC"/>
            </a:endParaRPr>
          </a:p>
          <a:p>
            <a:pPr marL="457200" defTabSz="914400">
              <a:lnSpc>
                <a:spcPct val="200000"/>
              </a:lnSpc>
            </a:pP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  <a:ea typeface="Noto Sans CJK SC"/>
            </a:endParaRPr>
          </a:p>
          <a:p>
            <a:pPr marL="457200" defTabSz="914400">
              <a:lnSpc>
                <a:spcPct val="200000"/>
              </a:lnSpc>
              <a:spcBef>
                <a:spcPts val="1191"/>
              </a:spcBef>
              <a:spcAft>
                <a:spcPts val="992"/>
              </a:spcAft>
            </a:pP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  <a:ea typeface="Noto Sans CJK SC"/>
            </a:endParaRPr>
          </a:p>
          <a:p>
            <a:pPr defTabSz="914400">
              <a:lnSpc>
                <a:spcPct val="200000"/>
              </a:lnSpc>
            </a:pP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  <a:ea typeface="Noto Sans CJK SC"/>
            </a:endParaRPr>
          </a:p>
        </p:txBody>
      </p:sp>
      <p:pic>
        <p:nvPicPr>
          <p:cNvPr id="355" name="" descr=""/>
          <p:cNvPicPr/>
          <p:nvPr/>
        </p:nvPicPr>
        <p:blipFill>
          <a:blip r:embed="rId5"/>
          <a:stretch/>
        </p:blipFill>
        <p:spPr>
          <a:xfrm>
            <a:off x="314640" y="4572000"/>
            <a:ext cx="1742760" cy="54478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56" name="" descr=""/>
          <p:cNvPicPr/>
          <p:nvPr/>
        </p:nvPicPr>
        <p:blipFill>
          <a:blip r:embed="rId6"/>
          <a:stretch/>
        </p:blipFill>
        <p:spPr>
          <a:xfrm>
            <a:off x="3886200" y="4572000"/>
            <a:ext cx="8458200" cy="4959720"/>
          </a:xfrm>
          <a:prstGeom prst="rect">
            <a:avLst/>
          </a:prstGeom>
          <a:noFill/>
          <a:ln w="0">
            <a:noFill/>
          </a:ln>
        </p:spPr>
      </p:pic>
    </p:spTree>
  </p:cSld>
  <p:transition spd="slow">
    <p:push dir="u"/>
  </p:transition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Freeform 89"/>
          <p:cNvSpPr/>
          <p:nvPr/>
        </p:nvSpPr>
        <p:spPr>
          <a:xfrm>
            <a:off x="1739880" y="498600"/>
            <a:ext cx="15486840" cy="1528200"/>
          </a:xfrm>
          <a:custGeom>
            <a:avLst/>
            <a:gdLst>
              <a:gd name="textAreaLeft" fmla="*/ 0 w 15486840"/>
              <a:gd name="textAreaRight" fmla="*/ 15487200 w 15486840"/>
              <a:gd name="textAreaTop" fmla="*/ 0 h 1528200"/>
              <a:gd name="textAreaBottom" fmla="*/ 1528560 h 1528200"/>
            </a:gdLst>
            <a:ahLst/>
            <a:cxnLst/>
            <a:rect l="textAreaLeft" t="textAreaTop" r="textAreaRight" b="textAreaBottom"/>
            <a:pathLst>
              <a:path w="15129861" h="1493264">
                <a:moveTo>
                  <a:pt x="0" y="0"/>
                </a:moveTo>
                <a:lnTo>
                  <a:pt x="15129861" y="0"/>
                </a:lnTo>
                <a:lnTo>
                  <a:pt x="15129861" y="1493264"/>
                </a:lnTo>
                <a:lnTo>
                  <a:pt x="0" y="149326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spAutoFit/>
          </a:bodyPr>
          <a:p>
            <a:endParaRPr b="0" lang="en-US" sz="4610" strike="noStrike" u="none">
              <a:solidFill>
                <a:schemeClr val="lt1"/>
              </a:solidFill>
              <a:effectLst/>
              <a:uFillTx/>
              <a:latin typeface="Poppins Semi-Bold"/>
            </a:endParaRPr>
          </a:p>
        </p:txBody>
      </p:sp>
      <p:sp>
        <p:nvSpPr>
          <p:cNvPr id="358" name="TextBox 93"/>
          <p:cNvSpPr/>
          <p:nvPr/>
        </p:nvSpPr>
        <p:spPr>
          <a:xfrm>
            <a:off x="3197880" y="613080"/>
            <a:ext cx="12760200" cy="62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36000">
              <a:lnSpc>
                <a:spcPts val="4912"/>
              </a:lnSpc>
              <a:spcBef>
                <a:spcPts val="1191"/>
              </a:spcBef>
              <a:spcAft>
                <a:spcPts val="992"/>
              </a:spcAft>
            </a:pPr>
            <a:r>
              <a:rPr b="0" lang="en-US" sz="4610" strike="noStrike" u="none">
                <a:solidFill>
                  <a:schemeClr val="lt1"/>
                </a:solidFill>
                <a:effectLst/>
                <a:uFillTx/>
                <a:latin typeface="Poppins Semi-Bold"/>
              </a:rPr>
              <a:t>Advanced Data Types</a:t>
            </a:r>
            <a:endParaRPr b="0" lang="en-US" sz="461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59" name="Freeform 90"/>
          <p:cNvSpPr/>
          <p:nvPr/>
        </p:nvSpPr>
        <p:spPr>
          <a:xfrm>
            <a:off x="16071840" y="9673920"/>
            <a:ext cx="2347560" cy="345600"/>
          </a:xfrm>
          <a:custGeom>
            <a:avLst/>
            <a:gdLst>
              <a:gd name="textAreaLeft" fmla="*/ 0 w 2347560"/>
              <a:gd name="textAreaRight" fmla="*/ 2347920 w 2347560"/>
              <a:gd name="textAreaTop" fmla="*/ 0 h 345600"/>
              <a:gd name="textAreaBottom" fmla="*/ 345960 h 345600"/>
            </a:gdLst>
            <a:ahLst/>
            <a:cxnLst/>
            <a:rect l="textAreaLeft" t="textAreaTop" r="textAreaRight" b="textAreaBottom"/>
            <a:pathLst>
              <a:path w="2293806" h="337815">
                <a:moveTo>
                  <a:pt x="0" y="0"/>
                </a:moveTo>
                <a:lnTo>
                  <a:pt x="2293806" y="0"/>
                </a:lnTo>
                <a:lnTo>
                  <a:pt x="2293806" y="337815"/>
                </a:lnTo>
                <a:lnTo>
                  <a:pt x="0" y="337815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40" strike="noStrike" u="non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360" name="TextBox 94"/>
          <p:cNvSpPr/>
          <p:nvPr/>
        </p:nvSpPr>
        <p:spPr>
          <a:xfrm>
            <a:off x="2971800" y="1649160"/>
            <a:ext cx="13944600" cy="4390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457200" defTabSz="914400">
              <a:lnSpc>
                <a:spcPct val="200000"/>
              </a:lnSpc>
            </a:pPr>
            <a:r>
              <a:rPr b="1" lang="en-GB" sz="3600" strike="noStrike" u="none">
                <a:solidFill>
                  <a:schemeClr val="accent6"/>
                </a:solidFill>
                <a:effectLst/>
                <a:uFillTx/>
                <a:latin typeface="Calibri"/>
                <a:ea typeface="Noto Sans CJK SC"/>
              </a:rPr>
              <a:t>Struct</a:t>
            </a:r>
            <a:endParaRPr b="0" lang="en-US" sz="3600" strike="noStrike" u="none">
              <a:solidFill>
                <a:srgbClr val="000000"/>
              </a:solidFill>
              <a:effectLst/>
              <a:uFillTx/>
              <a:latin typeface="Arial"/>
              <a:ea typeface="Noto Sans CJK SC"/>
            </a:endParaRPr>
          </a:p>
          <a:p>
            <a:pPr marL="457200" defTabSz="914400">
              <a:lnSpc>
                <a:spcPct val="200000"/>
              </a:lnSpc>
            </a:pPr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  <a:ea typeface="Noto Sans CJK SC"/>
              </a:rPr>
              <a:t>Receivers with pointers can be compared to “this” in an object, it will update the reference.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  <a:ea typeface="Noto Sans CJK SC"/>
            </a:endParaRPr>
          </a:p>
          <a:p>
            <a:pPr marL="457200" defTabSz="914400">
              <a:lnSpc>
                <a:spcPct val="200000"/>
              </a:lnSpc>
            </a:pP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  <a:ea typeface="Noto Sans CJK SC"/>
            </a:endParaRPr>
          </a:p>
          <a:p>
            <a:pPr marL="457200" defTabSz="914400">
              <a:lnSpc>
                <a:spcPct val="200000"/>
              </a:lnSpc>
              <a:spcBef>
                <a:spcPts val="1191"/>
              </a:spcBef>
              <a:spcAft>
                <a:spcPts val="992"/>
              </a:spcAft>
            </a:pP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  <a:ea typeface="Noto Sans CJK SC"/>
            </a:endParaRPr>
          </a:p>
          <a:p>
            <a:pPr defTabSz="914400">
              <a:lnSpc>
                <a:spcPct val="200000"/>
              </a:lnSpc>
            </a:pP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  <a:ea typeface="Noto Sans CJK SC"/>
            </a:endParaRPr>
          </a:p>
        </p:txBody>
      </p:sp>
      <p:pic>
        <p:nvPicPr>
          <p:cNvPr id="361" name="" descr=""/>
          <p:cNvPicPr/>
          <p:nvPr/>
        </p:nvPicPr>
        <p:blipFill>
          <a:blip r:embed="rId5"/>
          <a:stretch/>
        </p:blipFill>
        <p:spPr>
          <a:xfrm>
            <a:off x="314640" y="4572000"/>
            <a:ext cx="1742760" cy="54478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62" name="" descr=""/>
          <p:cNvPicPr/>
          <p:nvPr/>
        </p:nvPicPr>
        <p:blipFill>
          <a:blip r:embed="rId6"/>
          <a:stretch/>
        </p:blipFill>
        <p:spPr>
          <a:xfrm>
            <a:off x="3429000" y="3680640"/>
            <a:ext cx="8458200" cy="5920560"/>
          </a:xfrm>
          <a:prstGeom prst="rect">
            <a:avLst/>
          </a:prstGeom>
          <a:noFill/>
          <a:ln w="0">
            <a:noFill/>
          </a:ln>
        </p:spPr>
      </p:pic>
    </p:spTree>
  </p:cSld>
  <p:transition spd="slow">
    <p:push dir="u"/>
  </p:transition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Freeform 113"/>
          <p:cNvSpPr/>
          <p:nvPr/>
        </p:nvSpPr>
        <p:spPr>
          <a:xfrm>
            <a:off x="1739880" y="498600"/>
            <a:ext cx="15486840" cy="1528200"/>
          </a:xfrm>
          <a:custGeom>
            <a:avLst/>
            <a:gdLst>
              <a:gd name="textAreaLeft" fmla="*/ 0 w 15486840"/>
              <a:gd name="textAreaRight" fmla="*/ 15487200 w 15486840"/>
              <a:gd name="textAreaTop" fmla="*/ 0 h 1528200"/>
              <a:gd name="textAreaBottom" fmla="*/ 1528560 h 1528200"/>
            </a:gdLst>
            <a:ahLst/>
            <a:cxnLst/>
            <a:rect l="textAreaLeft" t="textAreaTop" r="textAreaRight" b="textAreaBottom"/>
            <a:pathLst>
              <a:path w="15129861" h="1493264">
                <a:moveTo>
                  <a:pt x="0" y="0"/>
                </a:moveTo>
                <a:lnTo>
                  <a:pt x="15129861" y="0"/>
                </a:lnTo>
                <a:lnTo>
                  <a:pt x="15129861" y="1493264"/>
                </a:lnTo>
                <a:lnTo>
                  <a:pt x="0" y="149326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spAutoFit/>
          </a:bodyPr>
          <a:p>
            <a:endParaRPr b="0" lang="en-US" sz="4610" strike="noStrike" u="none">
              <a:solidFill>
                <a:schemeClr val="lt1"/>
              </a:solidFill>
              <a:effectLst/>
              <a:uFillTx/>
              <a:latin typeface="Poppins Semi-Bold"/>
            </a:endParaRPr>
          </a:p>
        </p:txBody>
      </p:sp>
      <p:sp>
        <p:nvSpPr>
          <p:cNvPr id="364" name="TextBox 118"/>
          <p:cNvSpPr/>
          <p:nvPr/>
        </p:nvSpPr>
        <p:spPr>
          <a:xfrm>
            <a:off x="3197880" y="613080"/>
            <a:ext cx="12760200" cy="62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36000">
              <a:lnSpc>
                <a:spcPts val="4912"/>
              </a:lnSpc>
              <a:spcBef>
                <a:spcPts val="1191"/>
              </a:spcBef>
              <a:spcAft>
                <a:spcPts val="992"/>
              </a:spcAft>
            </a:pPr>
            <a:r>
              <a:rPr b="0" lang="en-US" sz="4610" strike="noStrike" u="none">
                <a:solidFill>
                  <a:schemeClr val="lt1"/>
                </a:solidFill>
                <a:effectLst/>
                <a:uFillTx/>
                <a:latin typeface="Poppins Semi-Bold"/>
              </a:rPr>
              <a:t>Advanced Data Types</a:t>
            </a:r>
            <a:endParaRPr b="0" lang="en-US" sz="461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65" name="Freeform 114"/>
          <p:cNvSpPr/>
          <p:nvPr/>
        </p:nvSpPr>
        <p:spPr>
          <a:xfrm>
            <a:off x="16071840" y="9673920"/>
            <a:ext cx="2347560" cy="345600"/>
          </a:xfrm>
          <a:custGeom>
            <a:avLst/>
            <a:gdLst>
              <a:gd name="textAreaLeft" fmla="*/ 0 w 2347560"/>
              <a:gd name="textAreaRight" fmla="*/ 2347920 w 2347560"/>
              <a:gd name="textAreaTop" fmla="*/ 0 h 345600"/>
              <a:gd name="textAreaBottom" fmla="*/ 345960 h 345600"/>
            </a:gdLst>
            <a:ahLst/>
            <a:cxnLst/>
            <a:rect l="textAreaLeft" t="textAreaTop" r="textAreaRight" b="textAreaBottom"/>
            <a:pathLst>
              <a:path w="2293806" h="337815">
                <a:moveTo>
                  <a:pt x="0" y="0"/>
                </a:moveTo>
                <a:lnTo>
                  <a:pt x="2293806" y="0"/>
                </a:lnTo>
                <a:lnTo>
                  <a:pt x="2293806" y="337815"/>
                </a:lnTo>
                <a:lnTo>
                  <a:pt x="0" y="337815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40" strike="noStrike" u="non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366" name="TextBox 119"/>
          <p:cNvSpPr/>
          <p:nvPr/>
        </p:nvSpPr>
        <p:spPr>
          <a:xfrm>
            <a:off x="2971800" y="1649160"/>
            <a:ext cx="13944600" cy="512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457200" defTabSz="914400">
              <a:lnSpc>
                <a:spcPct val="200000"/>
              </a:lnSpc>
            </a:pPr>
            <a:r>
              <a:rPr b="1" lang="en-GB" sz="3600" strike="noStrike" u="none">
                <a:solidFill>
                  <a:schemeClr val="accent6"/>
                </a:solidFill>
                <a:effectLst/>
                <a:uFillTx/>
                <a:latin typeface="Calibri"/>
                <a:ea typeface="Noto Sans CJK SC"/>
              </a:rPr>
              <a:t>A quick note on pointers</a:t>
            </a:r>
            <a:endParaRPr b="0" lang="en-US" sz="3600" strike="noStrike" u="none">
              <a:solidFill>
                <a:srgbClr val="000000"/>
              </a:solidFill>
              <a:effectLst/>
              <a:uFillTx/>
              <a:latin typeface="Arial"/>
              <a:ea typeface="Noto Sans CJK SC"/>
            </a:endParaRPr>
          </a:p>
          <a:p>
            <a:pPr marL="457200" defTabSz="914400">
              <a:lnSpc>
                <a:spcPct val="200000"/>
              </a:lnSpc>
            </a:pPr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  <a:ea typeface="Noto Sans CJK SC"/>
              </a:rPr>
              <a:t>Go has (and uses) pointers, but the declaration is slightly different from C. Any assignment with a memory address is considered a pointer! The </a:t>
            </a:r>
            <a:r>
              <a:rPr b="0" lang="en-GB" sz="2400" strike="noStrike" u="none">
                <a:solidFill>
                  <a:srgbClr val="729fcf"/>
                </a:solidFill>
                <a:effectLst/>
                <a:uFillTx/>
                <a:latin typeface="Calibri"/>
                <a:ea typeface="Noto Sans CJK SC"/>
              </a:rPr>
              <a:t>dereference done auto-magically in structs</a:t>
            </a:r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  <a:ea typeface="Noto Sans CJK SC"/>
              </a:rPr>
              <a:t>.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  <a:ea typeface="Noto Sans CJK SC"/>
            </a:endParaRPr>
          </a:p>
          <a:p>
            <a:pPr marL="457200" defTabSz="914400">
              <a:lnSpc>
                <a:spcPct val="200000"/>
              </a:lnSpc>
            </a:pP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  <a:ea typeface="Noto Sans CJK SC"/>
            </a:endParaRPr>
          </a:p>
          <a:p>
            <a:pPr marL="457200" defTabSz="914400">
              <a:lnSpc>
                <a:spcPct val="200000"/>
              </a:lnSpc>
              <a:spcBef>
                <a:spcPts val="1191"/>
              </a:spcBef>
              <a:spcAft>
                <a:spcPts val="992"/>
              </a:spcAft>
            </a:pP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  <a:ea typeface="Noto Sans CJK SC"/>
            </a:endParaRPr>
          </a:p>
          <a:p>
            <a:pPr defTabSz="914400">
              <a:lnSpc>
                <a:spcPct val="200000"/>
              </a:lnSpc>
            </a:pP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  <a:ea typeface="Noto Sans CJK SC"/>
            </a:endParaRPr>
          </a:p>
        </p:txBody>
      </p:sp>
      <p:pic>
        <p:nvPicPr>
          <p:cNvPr id="367" name="" descr=""/>
          <p:cNvPicPr/>
          <p:nvPr/>
        </p:nvPicPr>
        <p:blipFill>
          <a:blip r:embed="rId5"/>
          <a:stretch/>
        </p:blipFill>
        <p:spPr>
          <a:xfrm>
            <a:off x="314640" y="4572000"/>
            <a:ext cx="1742760" cy="54478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68" name="" descr=""/>
          <p:cNvPicPr/>
          <p:nvPr/>
        </p:nvPicPr>
        <p:blipFill>
          <a:blip r:embed="rId6"/>
          <a:stretch/>
        </p:blipFill>
        <p:spPr>
          <a:xfrm>
            <a:off x="3547800" y="4658400"/>
            <a:ext cx="10625400" cy="21996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69" name="" descr=""/>
          <p:cNvPicPr/>
          <p:nvPr/>
        </p:nvPicPr>
        <p:blipFill>
          <a:blip r:embed="rId7"/>
          <a:stretch/>
        </p:blipFill>
        <p:spPr>
          <a:xfrm>
            <a:off x="8915400" y="7086600"/>
            <a:ext cx="7293240" cy="2511000"/>
          </a:xfrm>
          <a:prstGeom prst="rect">
            <a:avLst/>
          </a:prstGeom>
          <a:noFill/>
          <a:ln w="0">
            <a:noFill/>
          </a:ln>
        </p:spPr>
      </p:pic>
    </p:spTree>
  </p:cSld>
  <p:transition spd="slow">
    <p:push dir="u"/>
  </p:transition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Freeform 23"/>
          <p:cNvSpPr/>
          <p:nvPr/>
        </p:nvSpPr>
        <p:spPr>
          <a:xfrm>
            <a:off x="1739880" y="498600"/>
            <a:ext cx="15486840" cy="1528200"/>
          </a:xfrm>
          <a:custGeom>
            <a:avLst/>
            <a:gdLst>
              <a:gd name="textAreaLeft" fmla="*/ 0 w 15486840"/>
              <a:gd name="textAreaRight" fmla="*/ 15487200 w 15486840"/>
              <a:gd name="textAreaTop" fmla="*/ 0 h 1528200"/>
              <a:gd name="textAreaBottom" fmla="*/ 1528560 h 1528200"/>
            </a:gdLst>
            <a:ahLst/>
            <a:cxnLst/>
            <a:rect l="textAreaLeft" t="textAreaTop" r="textAreaRight" b="textAreaBottom"/>
            <a:pathLst>
              <a:path w="15129861" h="1493264">
                <a:moveTo>
                  <a:pt x="0" y="0"/>
                </a:moveTo>
                <a:lnTo>
                  <a:pt x="15129861" y="0"/>
                </a:lnTo>
                <a:lnTo>
                  <a:pt x="15129861" y="1493264"/>
                </a:lnTo>
                <a:lnTo>
                  <a:pt x="0" y="149326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spAutoFit/>
          </a:bodyPr>
          <a:p>
            <a:endParaRPr b="0" lang="en-US" sz="4610" strike="noStrike" u="none">
              <a:solidFill>
                <a:schemeClr val="lt1"/>
              </a:solidFill>
              <a:effectLst/>
              <a:uFillTx/>
              <a:latin typeface="Poppins Semi-Bold"/>
            </a:endParaRPr>
          </a:p>
        </p:txBody>
      </p:sp>
      <p:sp>
        <p:nvSpPr>
          <p:cNvPr id="371" name="TextBox 22"/>
          <p:cNvSpPr/>
          <p:nvPr/>
        </p:nvSpPr>
        <p:spPr>
          <a:xfrm>
            <a:off x="3197880" y="613080"/>
            <a:ext cx="12760200" cy="62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36000">
              <a:lnSpc>
                <a:spcPts val="4912"/>
              </a:lnSpc>
              <a:spcBef>
                <a:spcPts val="1191"/>
              </a:spcBef>
              <a:spcAft>
                <a:spcPts val="992"/>
              </a:spcAft>
            </a:pPr>
            <a:r>
              <a:rPr b="0" lang="en-US" sz="4610" strike="noStrike" u="none">
                <a:solidFill>
                  <a:schemeClr val="lt1"/>
                </a:solidFill>
                <a:effectLst/>
                <a:uFillTx/>
                <a:latin typeface="Poppins Semi-Bold"/>
              </a:rPr>
              <a:t>Advanced Data Types</a:t>
            </a:r>
            <a:endParaRPr b="0" lang="en-US" sz="461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72" name="Freeform 24"/>
          <p:cNvSpPr/>
          <p:nvPr/>
        </p:nvSpPr>
        <p:spPr>
          <a:xfrm>
            <a:off x="16071840" y="9673920"/>
            <a:ext cx="2347560" cy="345600"/>
          </a:xfrm>
          <a:custGeom>
            <a:avLst/>
            <a:gdLst>
              <a:gd name="textAreaLeft" fmla="*/ 0 w 2347560"/>
              <a:gd name="textAreaRight" fmla="*/ 2347920 w 2347560"/>
              <a:gd name="textAreaTop" fmla="*/ 0 h 345600"/>
              <a:gd name="textAreaBottom" fmla="*/ 345960 h 345600"/>
            </a:gdLst>
            <a:ahLst/>
            <a:cxnLst/>
            <a:rect l="textAreaLeft" t="textAreaTop" r="textAreaRight" b="textAreaBottom"/>
            <a:pathLst>
              <a:path w="2293806" h="337815">
                <a:moveTo>
                  <a:pt x="0" y="0"/>
                </a:moveTo>
                <a:lnTo>
                  <a:pt x="2293806" y="0"/>
                </a:lnTo>
                <a:lnTo>
                  <a:pt x="2293806" y="337815"/>
                </a:lnTo>
                <a:lnTo>
                  <a:pt x="0" y="337815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40" strike="noStrike" u="non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373" name="TextBox 23"/>
          <p:cNvSpPr/>
          <p:nvPr/>
        </p:nvSpPr>
        <p:spPr>
          <a:xfrm>
            <a:off x="2971800" y="1649160"/>
            <a:ext cx="13944600" cy="4390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457200" defTabSz="914400">
              <a:lnSpc>
                <a:spcPct val="200000"/>
              </a:lnSpc>
            </a:pPr>
            <a:r>
              <a:rPr b="1" lang="en-GB" sz="3600" strike="noStrike" u="none">
                <a:solidFill>
                  <a:schemeClr val="accent6"/>
                </a:solidFill>
                <a:effectLst/>
                <a:uFillTx/>
                <a:latin typeface="Calibri"/>
                <a:ea typeface="Noto Sans CJK SC"/>
              </a:rPr>
              <a:t>Custom Types</a:t>
            </a:r>
            <a:endParaRPr b="0" lang="en-US" sz="3600" strike="noStrike" u="none">
              <a:solidFill>
                <a:srgbClr val="000000"/>
              </a:solidFill>
              <a:effectLst/>
              <a:uFillTx/>
              <a:latin typeface="Arial"/>
              <a:ea typeface="Noto Sans CJK SC"/>
            </a:endParaRPr>
          </a:p>
          <a:p>
            <a:pPr marL="457200" defTabSz="914400">
              <a:lnSpc>
                <a:spcPct val="200000"/>
              </a:lnSpc>
            </a:pPr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  <a:ea typeface="Noto Sans CJK SC"/>
              </a:rPr>
              <a:t>We can also add methods to the  custom </a:t>
            </a:r>
            <a:r>
              <a:rPr b="0" lang="en-GB" sz="2400" strike="noStrike" u="none">
                <a:solidFill>
                  <a:srgbClr val="729fcf"/>
                </a:solidFill>
                <a:effectLst/>
                <a:uFillTx/>
                <a:latin typeface="Calibri"/>
                <a:ea typeface="Noto Sans CJK SC"/>
              </a:rPr>
              <a:t>HTTPStatus</a:t>
            </a:r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  <a:ea typeface="Noto Sans CJK SC"/>
              </a:rPr>
              <a:t> type just as with a </a:t>
            </a:r>
            <a:r>
              <a:rPr b="0" lang="en-GB" sz="2400" strike="noStrike" u="none">
                <a:solidFill>
                  <a:srgbClr val="729fcf"/>
                </a:solidFill>
                <a:effectLst/>
                <a:uFillTx/>
                <a:latin typeface="Calibri"/>
                <a:ea typeface="Noto Sans CJK SC"/>
              </a:rPr>
              <a:t>Struct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  <a:ea typeface="Noto Sans CJK SC"/>
            </a:endParaRPr>
          </a:p>
          <a:p>
            <a:pPr marL="457200" defTabSz="914400">
              <a:lnSpc>
                <a:spcPct val="200000"/>
              </a:lnSpc>
            </a:pP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  <a:ea typeface="Noto Sans CJK SC"/>
            </a:endParaRPr>
          </a:p>
          <a:p>
            <a:pPr marL="457200" defTabSz="914400">
              <a:lnSpc>
                <a:spcPct val="200000"/>
              </a:lnSpc>
              <a:spcBef>
                <a:spcPts val="1191"/>
              </a:spcBef>
              <a:spcAft>
                <a:spcPts val="992"/>
              </a:spcAft>
            </a:pP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  <a:ea typeface="Noto Sans CJK SC"/>
            </a:endParaRPr>
          </a:p>
          <a:p>
            <a:pPr defTabSz="914400">
              <a:lnSpc>
                <a:spcPct val="200000"/>
              </a:lnSpc>
            </a:pP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  <a:ea typeface="Noto Sans CJK SC"/>
            </a:endParaRPr>
          </a:p>
        </p:txBody>
      </p:sp>
      <p:pic>
        <p:nvPicPr>
          <p:cNvPr id="374" name="" descr=""/>
          <p:cNvPicPr/>
          <p:nvPr/>
        </p:nvPicPr>
        <p:blipFill>
          <a:blip r:embed="rId5"/>
          <a:stretch/>
        </p:blipFill>
        <p:spPr>
          <a:xfrm>
            <a:off x="314640" y="4572000"/>
            <a:ext cx="1742760" cy="54478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75" name="" descr=""/>
          <p:cNvPicPr/>
          <p:nvPr/>
        </p:nvPicPr>
        <p:blipFill>
          <a:blip r:embed="rId6"/>
          <a:stretch/>
        </p:blipFill>
        <p:spPr>
          <a:xfrm>
            <a:off x="3525480" y="3706200"/>
            <a:ext cx="6990120" cy="3198240"/>
          </a:xfrm>
          <a:prstGeom prst="rect">
            <a:avLst/>
          </a:prstGeom>
          <a:noFill/>
          <a:ln w="0">
            <a:noFill/>
          </a:ln>
        </p:spPr>
      </p:pic>
    </p:spTree>
  </p:cSld>
  <p:transition spd="slow">
    <p:push dir="u"/>
  </p:transition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Freeform 93"/>
          <p:cNvSpPr/>
          <p:nvPr/>
        </p:nvSpPr>
        <p:spPr>
          <a:xfrm>
            <a:off x="1739880" y="498600"/>
            <a:ext cx="15486840" cy="1528200"/>
          </a:xfrm>
          <a:custGeom>
            <a:avLst/>
            <a:gdLst>
              <a:gd name="textAreaLeft" fmla="*/ 0 w 15486840"/>
              <a:gd name="textAreaRight" fmla="*/ 15487200 w 15486840"/>
              <a:gd name="textAreaTop" fmla="*/ 0 h 1528200"/>
              <a:gd name="textAreaBottom" fmla="*/ 1528560 h 1528200"/>
            </a:gdLst>
            <a:ahLst/>
            <a:cxnLst/>
            <a:rect l="textAreaLeft" t="textAreaTop" r="textAreaRight" b="textAreaBottom"/>
            <a:pathLst>
              <a:path w="15129861" h="1493264">
                <a:moveTo>
                  <a:pt x="0" y="0"/>
                </a:moveTo>
                <a:lnTo>
                  <a:pt x="15129861" y="0"/>
                </a:lnTo>
                <a:lnTo>
                  <a:pt x="15129861" y="1493264"/>
                </a:lnTo>
                <a:lnTo>
                  <a:pt x="0" y="149326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spAutoFit/>
          </a:bodyPr>
          <a:p>
            <a:endParaRPr b="0" lang="en-US" sz="4610" strike="noStrike" u="none">
              <a:solidFill>
                <a:schemeClr val="lt1"/>
              </a:solidFill>
              <a:effectLst/>
              <a:uFillTx/>
              <a:latin typeface="Poppins Semi-Bold"/>
            </a:endParaRPr>
          </a:p>
        </p:txBody>
      </p:sp>
      <p:sp>
        <p:nvSpPr>
          <p:cNvPr id="377" name="TextBox 97"/>
          <p:cNvSpPr/>
          <p:nvPr/>
        </p:nvSpPr>
        <p:spPr>
          <a:xfrm>
            <a:off x="3197880" y="613080"/>
            <a:ext cx="12760200" cy="62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36000">
              <a:lnSpc>
                <a:spcPts val="4912"/>
              </a:lnSpc>
              <a:spcBef>
                <a:spcPts val="1191"/>
              </a:spcBef>
              <a:spcAft>
                <a:spcPts val="992"/>
              </a:spcAft>
            </a:pPr>
            <a:r>
              <a:rPr b="0" lang="en-US" sz="4610" strike="noStrike" u="none">
                <a:solidFill>
                  <a:schemeClr val="lt1"/>
                </a:solidFill>
                <a:effectLst/>
                <a:uFillTx/>
                <a:latin typeface="Poppins Semi-Bold"/>
              </a:rPr>
              <a:t>Advanced Data Types</a:t>
            </a:r>
            <a:endParaRPr b="0" lang="en-US" sz="461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78" name="Freeform 94"/>
          <p:cNvSpPr/>
          <p:nvPr/>
        </p:nvSpPr>
        <p:spPr>
          <a:xfrm>
            <a:off x="16071840" y="9673920"/>
            <a:ext cx="2347560" cy="345600"/>
          </a:xfrm>
          <a:custGeom>
            <a:avLst/>
            <a:gdLst>
              <a:gd name="textAreaLeft" fmla="*/ 0 w 2347560"/>
              <a:gd name="textAreaRight" fmla="*/ 2347920 w 2347560"/>
              <a:gd name="textAreaTop" fmla="*/ 0 h 345600"/>
              <a:gd name="textAreaBottom" fmla="*/ 345960 h 345600"/>
            </a:gdLst>
            <a:ahLst/>
            <a:cxnLst/>
            <a:rect l="textAreaLeft" t="textAreaTop" r="textAreaRight" b="textAreaBottom"/>
            <a:pathLst>
              <a:path w="2293806" h="337815">
                <a:moveTo>
                  <a:pt x="0" y="0"/>
                </a:moveTo>
                <a:lnTo>
                  <a:pt x="2293806" y="0"/>
                </a:lnTo>
                <a:lnTo>
                  <a:pt x="2293806" y="337815"/>
                </a:lnTo>
                <a:lnTo>
                  <a:pt x="0" y="337815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40" strike="noStrike" u="non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379" name="TextBox 98"/>
          <p:cNvSpPr/>
          <p:nvPr/>
        </p:nvSpPr>
        <p:spPr>
          <a:xfrm>
            <a:off x="2971800" y="1649160"/>
            <a:ext cx="13944600" cy="4390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457200" defTabSz="914400">
              <a:lnSpc>
                <a:spcPct val="200000"/>
              </a:lnSpc>
            </a:pPr>
            <a:r>
              <a:rPr b="1" lang="en-GB" sz="3600" strike="noStrike" u="none">
                <a:solidFill>
                  <a:schemeClr val="accent6"/>
                </a:solidFill>
                <a:effectLst/>
                <a:uFillTx/>
                <a:latin typeface="Calibri"/>
                <a:ea typeface="Noto Sans CJK SC"/>
              </a:rPr>
              <a:t>Custom Types</a:t>
            </a:r>
            <a:endParaRPr b="0" lang="en-US" sz="3600" strike="noStrike" u="none">
              <a:solidFill>
                <a:srgbClr val="000000"/>
              </a:solidFill>
              <a:effectLst/>
              <a:uFillTx/>
              <a:latin typeface="Arial"/>
              <a:ea typeface="Noto Sans CJK SC"/>
            </a:endParaRPr>
          </a:p>
          <a:p>
            <a:pPr marL="457200" defTabSz="914400">
              <a:lnSpc>
                <a:spcPct val="200000"/>
              </a:lnSpc>
            </a:pPr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  <a:ea typeface="Noto Sans CJK SC"/>
              </a:rPr>
              <a:t>Now we have a very strong HTTP response handler using </a:t>
            </a:r>
            <a:r>
              <a:rPr b="0" lang="en-GB" sz="2400" strike="noStrike" u="none">
                <a:solidFill>
                  <a:srgbClr val="729fcf"/>
                </a:solidFill>
                <a:effectLst/>
                <a:uFillTx/>
                <a:latin typeface="Calibri"/>
                <a:ea typeface="Noto Sans CJK SC"/>
              </a:rPr>
              <a:t>structs</a:t>
            </a:r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  <a:ea typeface="Noto Sans CJK SC"/>
              </a:rPr>
              <a:t> and custom </a:t>
            </a:r>
            <a:r>
              <a:rPr b="0" lang="en-GB" sz="2400" strike="noStrike" u="none">
                <a:solidFill>
                  <a:srgbClr val="729fcf"/>
                </a:solidFill>
                <a:effectLst/>
                <a:uFillTx/>
                <a:latin typeface="Calibri"/>
                <a:ea typeface="Noto Sans CJK SC"/>
              </a:rPr>
              <a:t>data types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  <a:ea typeface="Noto Sans CJK SC"/>
            </a:endParaRPr>
          </a:p>
          <a:p>
            <a:pPr marL="457200" defTabSz="914400">
              <a:lnSpc>
                <a:spcPct val="200000"/>
              </a:lnSpc>
            </a:pP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  <a:ea typeface="Noto Sans CJK SC"/>
            </a:endParaRPr>
          </a:p>
          <a:p>
            <a:pPr marL="457200" defTabSz="914400">
              <a:lnSpc>
                <a:spcPct val="200000"/>
              </a:lnSpc>
              <a:spcBef>
                <a:spcPts val="1191"/>
              </a:spcBef>
              <a:spcAft>
                <a:spcPts val="992"/>
              </a:spcAft>
            </a:pP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  <a:ea typeface="Noto Sans CJK SC"/>
            </a:endParaRPr>
          </a:p>
          <a:p>
            <a:pPr defTabSz="914400">
              <a:lnSpc>
                <a:spcPct val="200000"/>
              </a:lnSpc>
            </a:pP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  <a:ea typeface="Noto Sans CJK SC"/>
            </a:endParaRPr>
          </a:p>
        </p:txBody>
      </p:sp>
      <p:pic>
        <p:nvPicPr>
          <p:cNvPr id="380" name="" descr=""/>
          <p:cNvPicPr/>
          <p:nvPr/>
        </p:nvPicPr>
        <p:blipFill>
          <a:blip r:embed="rId5"/>
          <a:stretch/>
        </p:blipFill>
        <p:spPr>
          <a:xfrm>
            <a:off x="314640" y="4572000"/>
            <a:ext cx="1742760" cy="54478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81" name="" descr=""/>
          <p:cNvPicPr/>
          <p:nvPr/>
        </p:nvPicPr>
        <p:blipFill>
          <a:blip r:embed="rId6"/>
          <a:stretch/>
        </p:blipFill>
        <p:spPr>
          <a:xfrm>
            <a:off x="3573000" y="4114800"/>
            <a:ext cx="10277640" cy="3430440"/>
          </a:xfrm>
          <a:prstGeom prst="rect">
            <a:avLst/>
          </a:prstGeom>
          <a:noFill/>
          <a:ln w="0">
            <a:noFill/>
          </a:ln>
        </p:spPr>
      </p:pic>
    </p:spTree>
  </p:cSld>
  <p:transition spd="slow">
    <p:push dir="u"/>
  </p:transition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5054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TextBox 116"/>
          <p:cNvSpPr/>
          <p:nvPr/>
        </p:nvSpPr>
        <p:spPr>
          <a:xfrm>
            <a:off x="1130040" y="3277080"/>
            <a:ext cx="11354400" cy="1001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7883"/>
              </a:lnSpc>
            </a:pPr>
            <a:r>
              <a:rPr b="0" lang="en-GB" sz="5630" strike="noStrike" u="none">
                <a:solidFill>
                  <a:srgbClr val="729fcf"/>
                </a:solidFill>
                <a:effectLst/>
                <a:uFillTx/>
                <a:latin typeface="Poppins Semi-Bold"/>
              </a:rPr>
              <a:t>Exercise – Parse Server Logs</a:t>
            </a:r>
            <a:endParaRPr b="0" lang="en-US" sz="563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83" name="Freeform 111"/>
          <p:cNvSpPr/>
          <p:nvPr/>
        </p:nvSpPr>
        <p:spPr>
          <a:xfrm>
            <a:off x="1053000" y="931680"/>
            <a:ext cx="4098600" cy="603360"/>
          </a:xfrm>
          <a:custGeom>
            <a:avLst/>
            <a:gdLst>
              <a:gd name="textAreaLeft" fmla="*/ 0 w 4098600"/>
              <a:gd name="textAreaRight" fmla="*/ 4098960 w 4098600"/>
              <a:gd name="textAreaTop" fmla="*/ 0 h 603360"/>
              <a:gd name="textAreaBottom" fmla="*/ 603720 h 603360"/>
            </a:gdLst>
            <a:ahLst/>
            <a:cxnLst/>
            <a:rect l="textAreaLeft" t="textAreaTop" r="textAreaRight" b="textAreaBottom"/>
            <a:pathLst>
              <a:path w="4004526" h="589757">
                <a:moveTo>
                  <a:pt x="0" y="0"/>
                </a:moveTo>
                <a:lnTo>
                  <a:pt x="4004526" y="0"/>
                </a:lnTo>
                <a:lnTo>
                  <a:pt x="4004526" y="589757"/>
                </a:lnTo>
                <a:lnTo>
                  <a:pt x="0" y="589757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4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84" name="TextBox 117"/>
          <p:cNvSpPr/>
          <p:nvPr/>
        </p:nvSpPr>
        <p:spPr>
          <a:xfrm>
            <a:off x="914400" y="4127040"/>
            <a:ext cx="10972440" cy="4102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16000" indent="-216000" defTabSz="914400">
              <a:lnSpc>
                <a:spcPct val="150000"/>
              </a:lnSpc>
              <a:spcBef>
                <a:spcPts val="1191"/>
              </a:spcBef>
              <a:spcAft>
                <a:spcPts val="992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  <a:ea typeface="Noto Sans CJK SC"/>
              </a:rPr>
              <a:t>Can you </a:t>
            </a:r>
            <a:r>
              <a:rPr b="0" lang="en-GB" sz="2400" strike="noStrike" u="none">
                <a:solidFill>
                  <a:srgbClr val="729fcf"/>
                </a:solidFill>
                <a:effectLst/>
                <a:uFillTx/>
                <a:latin typeface="Calibri"/>
                <a:ea typeface="Noto Sans CJK SC"/>
              </a:rPr>
              <a:t>read</a:t>
            </a:r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  <a:ea typeface="Noto Sans CJK SC"/>
              </a:rPr>
              <a:t> my log file and </a:t>
            </a:r>
            <a:r>
              <a:rPr b="0" lang="en-GB" sz="2400" strike="noStrike" u="none">
                <a:solidFill>
                  <a:srgbClr val="729fcf"/>
                </a:solidFill>
                <a:effectLst/>
                <a:uFillTx/>
                <a:latin typeface="Calibri"/>
                <a:ea typeface="Noto Sans CJK SC"/>
              </a:rPr>
              <a:t>parse</a:t>
            </a:r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  <a:ea typeface="Noto Sans CJK SC"/>
              </a:rPr>
              <a:t> it into a </a:t>
            </a:r>
            <a:r>
              <a:rPr b="0" lang="en-GB" sz="2400" strike="noStrike" u="none">
                <a:solidFill>
                  <a:srgbClr val="729fcf"/>
                </a:solidFill>
                <a:effectLst/>
                <a:uFillTx/>
                <a:latin typeface="Calibri"/>
                <a:ea typeface="Noto Sans CJK SC"/>
              </a:rPr>
              <a:t>slice of structs</a:t>
            </a:r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  <a:ea typeface="Noto Sans CJK SC"/>
              </a:rPr>
              <a:t>?</a:t>
            </a:r>
            <a:br>
              <a:rPr sz="2400"/>
            </a:br>
            <a:endParaRPr b="0" lang="en-US" sz="2400" strike="noStrike" u="none">
              <a:solidFill>
                <a:srgbClr val="ffffff"/>
              </a:solidFill>
              <a:effectLst/>
              <a:uFillTx/>
              <a:latin typeface="Arial"/>
              <a:ea typeface="Noto Sans CJK SC"/>
            </a:endParaRPr>
          </a:p>
          <a:p>
            <a:pPr lvl="1" marL="800280" indent="-343080" defTabSz="914400">
              <a:lnSpc>
                <a:spcPct val="150000"/>
              </a:lnSpc>
              <a:buClr>
                <a:srgbClr val="ffffff"/>
              </a:buClr>
              <a:buFont typeface="Arial"/>
              <a:buChar char="•"/>
            </a:pPr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  <a:ea typeface="Noto Sans CJK SC"/>
              </a:rPr>
              <a:t>Download the logbook: </a:t>
            </a:r>
            <a:r>
              <a:rPr b="0" lang="en-GB" sz="2400" strike="noStrike" u="none">
                <a:solidFill>
                  <a:srgbClr val="729fcf"/>
                </a:solidFill>
                <a:effectLst/>
                <a:uFillTx/>
                <a:latin typeface="Calibri"/>
                <a:ea typeface="Noto Sans CJK SC"/>
                <a:hlinkClick r:id="rId3"/>
              </a:rPr>
              <a:t>https://pastebin.com/fbW8wUZ7</a:t>
            </a:r>
            <a:endParaRPr b="0" lang="en-US" sz="2400" strike="noStrike" u="none">
              <a:solidFill>
                <a:srgbClr val="ffffff"/>
              </a:solidFill>
              <a:effectLst/>
              <a:uFillTx/>
              <a:latin typeface="Arial"/>
              <a:ea typeface="Noto Sans CJK SC"/>
            </a:endParaRPr>
          </a:p>
          <a:p>
            <a:pPr lvl="1" marL="800280" indent="-343080" defTabSz="914400">
              <a:lnSpc>
                <a:spcPct val="150000"/>
              </a:lnSpc>
              <a:buClr>
                <a:srgbClr val="ffffff"/>
              </a:buClr>
              <a:buFont typeface="Arial"/>
              <a:buChar char="•"/>
            </a:pPr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  <a:ea typeface="Noto Sans CJK SC"/>
              </a:rPr>
              <a:t>Log format: </a:t>
            </a:r>
            <a:r>
              <a:rPr b="0" lang="en-GB" sz="2400" strike="noStrike" u="none">
                <a:solidFill>
                  <a:srgbClr val="729fcf"/>
                </a:solidFill>
                <a:effectLst/>
                <a:uFillTx/>
                <a:latin typeface="Calibri"/>
                <a:ea typeface="Noto Sans CJK SC"/>
              </a:rPr>
              <a:t>IP - - [Timestamp] "METHOD PATH PROTOCOL" STATUS SIZE "REFERER" "USER-AGENT"</a:t>
            </a:r>
            <a:endParaRPr b="0" lang="en-US" sz="2400" strike="noStrike" u="none">
              <a:solidFill>
                <a:srgbClr val="ffffff"/>
              </a:solidFill>
              <a:effectLst/>
              <a:uFillTx/>
              <a:latin typeface="Arial"/>
              <a:ea typeface="Noto Sans CJK SC"/>
            </a:endParaRPr>
          </a:p>
          <a:p>
            <a:pPr lvl="1" marL="800280" indent="-343080" defTabSz="914400">
              <a:lnSpc>
                <a:spcPct val="150000"/>
              </a:lnSpc>
              <a:buClr>
                <a:srgbClr val="ffffff"/>
              </a:buClr>
              <a:buFont typeface="Arial"/>
              <a:buChar char="•"/>
            </a:pPr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  <a:ea typeface="Noto Sans CJK SC"/>
              </a:rPr>
              <a:t>Write a parser!</a:t>
            </a:r>
            <a:endParaRPr b="0" lang="en-US" sz="2400" strike="noStrike" u="none">
              <a:solidFill>
                <a:srgbClr val="ffffff"/>
              </a:solidFill>
              <a:effectLst/>
              <a:uFillTx/>
              <a:latin typeface="Arial"/>
              <a:ea typeface="Noto Sans CJK SC"/>
            </a:endParaRPr>
          </a:p>
          <a:p>
            <a:pPr defTabSz="914400">
              <a:lnSpc>
                <a:spcPct val="150000"/>
              </a:lnSpc>
            </a:pPr>
            <a:endParaRPr b="0" lang="en-US" sz="1000" strike="noStrike" u="none">
              <a:solidFill>
                <a:srgbClr val="ffffff"/>
              </a:solidFill>
              <a:effectLst/>
              <a:uFillTx/>
              <a:latin typeface="Arial"/>
              <a:ea typeface="Noto Sans CJK SC"/>
            </a:endParaRPr>
          </a:p>
          <a:p>
            <a:pPr defTabSz="914400">
              <a:lnSpc>
                <a:spcPct val="150000"/>
              </a:lnSpc>
            </a:pPr>
            <a:endParaRPr b="0" lang="en-US" sz="2400" strike="noStrike" u="none">
              <a:solidFill>
                <a:srgbClr val="ffffff"/>
              </a:solidFill>
              <a:effectLst/>
              <a:uFillTx/>
              <a:latin typeface="Arial"/>
              <a:ea typeface="Noto Sans CJK SC"/>
            </a:endParaRPr>
          </a:p>
        </p:txBody>
      </p:sp>
      <p:pic>
        <p:nvPicPr>
          <p:cNvPr id="385" name="" descr=""/>
          <p:cNvPicPr/>
          <p:nvPr/>
        </p:nvPicPr>
        <p:blipFill>
          <a:blip r:embed="rId4"/>
          <a:stretch/>
        </p:blipFill>
        <p:spPr>
          <a:xfrm>
            <a:off x="11688120" y="3975480"/>
            <a:ext cx="3399480" cy="385884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5054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TextBox 26"/>
          <p:cNvSpPr/>
          <p:nvPr/>
        </p:nvSpPr>
        <p:spPr>
          <a:xfrm>
            <a:off x="1130040" y="3277080"/>
            <a:ext cx="16014960" cy="1001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7883"/>
              </a:lnSpc>
            </a:pPr>
            <a:r>
              <a:rPr b="0" lang="en-GB" sz="5630" strike="noStrike" u="none">
                <a:solidFill>
                  <a:schemeClr val="accent6"/>
                </a:solidFill>
                <a:effectLst/>
                <a:uFillTx/>
                <a:latin typeface="Poppins Semi-Bold"/>
              </a:rPr>
              <a:t> 0x05 - Golang != OOP</a:t>
            </a:r>
            <a:endParaRPr b="1" lang="en-US" sz="563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grpSp>
        <p:nvGrpSpPr>
          <p:cNvPr id="387" name="Group 10"/>
          <p:cNvGrpSpPr/>
          <p:nvPr/>
        </p:nvGrpSpPr>
        <p:grpSpPr>
          <a:xfrm>
            <a:off x="11482200" y="1690920"/>
            <a:ext cx="5848560" cy="6108120"/>
            <a:chOff x="11482200" y="1690920"/>
            <a:chExt cx="5848560" cy="6108120"/>
          </a:xfrm>
        </p:grpSpPr>
        <p:sp>
          <p:nvSpPr>
            <p:cNvPr id="388" name="Freeform 27"/>
            <p:cNvSpPr/>
            <p:nvPr/>
          </p:nvSpPr>
          <p:spPr>
            <a:xfrm>
              <a:off x="11482200" y="1690920"/>
              <a:ext cx="5848560" cy="6108120"/>
            </a:xfrm>
            <a:custGeom>
              <a:avLst/>
              <a:gdLst>
                <a:gd name="textAreaLeft" fmla="*/ 0 w 5848560"/>
                <a:gd name="textAreaRight" fmla="*/ 5848920 w 5848560"/>
                <a:gd name="textAreaTop" fmla="*/ 0 h 6108120"/>
                <a:gd name="textAreaBottom" fmla="*/ 6108480 h 6108120"/>
              </a:gdLst>
              <a:ahLst/>
              <a:cxnLst/>
              <a:rect l="textAreaLeft" t="textAreaTop" r="textAreaRight" b="textAreaBottom"/>
              <a:pathLst>
                <a:path w="7618603" h="7956550">
                  <a:moveTo>
                    <a:pt x="0" y="0"/>
                  </a:moveTo>
                  <a:lnTo>
                    <a:pt x="7618603" y="0"/>
                  </a:lnTo>
                  <a:lnTo>
                    <a:pt x="7618603" y="7956550"/>
                  </a:lnTo>
                  <a:lnTo>
                    <a:pt x="0" y="795655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1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40" strike="noStrike" u="none">
                <a:solidFill>
                  <a:schemeClr val="dk1"/>
                </a:solidFill>
                <a:effectLst/>
                <a:uFillTx/>
                <a:latin typeface="Calibri"/>
              </a:endParaRPr>
            </a:p>
          </p:txBody>
        </p:sp>
      </p:grpSp>
      <p:sp>
        <p:nvSpPr>
          <p:cNvPr id="389" name="Freeform 28"/>
          <p:cNvSpPr/>
          <p:nvPr/>
        </p:nvSpPr>
        <p:spPr>
          <a:xfrm>
            <a:off x="1053000" y="931680"/>
            <a:ext cx="4098600" cy="603360"/>
          </a:xfrm>
          <a:custGeom>
            <a:avLst/>
            <a:gdLst>
              <a:gd name="textAreaLeft" fmla="*/ 0 w 4098600"/>
              <a:gd name="textAreaRight" fmla="*/ 4098960 w 4098600"/>
              <a:gd name="textAreaTop" fmla="*/ 0 h 603360"/>
              <a:gd name="textAreaBottom" fmla="*/ 603720 h 603360"/>
            </a:gdLst>
            <a:ahLst/>
            <a:cxnLst/>
            <a:rect l="textAreaLeft" t="textAreaTop" r="textAreaRight" b="textAreaBottom"/>
            <a:pathLst>
              <a:path w="4004526" h="589757">
                <a:moveTo>
                  <a:pt x="0" y="0"/>
                </a:moveTo>
                <a:lnTo>
                  <a:pt x="4004526" y="0"/>
                </a:lnTo>
                <a:lnTo>
                  <a:pt x="4004526" y="589757"/>
                </a:lnTo>
                <a:lnTo>
                  <a:pt x="0" y="589757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4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90" name="TextBox 27"/>
          <p:cNvSpPr/>
          <p:nvPr/>
        </p:nvSpPr>
        <p:spPr>
          <a:xfrm>
            <a:off x="914400" y="4390920"/>
            <a:ext cx="10972440" cy="378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16000" indent="-216000" defTabSz="914400">
              <a:lnSpc>
                <a:spcPct val="150000"/>
              </a:lnSpc>
              <a:spcBef>
                <a:spcPts val="1191"/>
              </a:spcBef>
              <a:spcAft>
                <a:spcPts val="992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  <a:ea typeface="Noto Sans CJK SC"/>
              </a:rPr>
              <a:t>No classes, but composition and interfaces which we will apply to a website uptime monitoring tool on the top 100 websites in the Netherlands using design patterns.</a:t>
            </a:r>
            <a:endParaRPr b="0" lang="en-US" sz="2400" strike="noStrike" u="none">
              <a:solidFill>
                <a:srgbClr val="ffffff"/>
              </a:solidFill>
              <a:effectLst/>
              <a:uFillTx/>
              <a:latin typeface="Arial"/>
              <a:ea typeface="Noto Sans CJK SC"/>
            </a:endParaRPr>
          </a:p>
          <a:p>
            <a:pPr marL="216000" indent="-216000" defTabSz="914400">
              <a:lnSpc>
                <a:spcPct val="150000"/>
              </a:lnSpc>
              <a:spcBef>
                <a:spcPts val="1191"/>
              </a:spcBef>
              <a:spcAft>
                <a:spcPts val="992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  <a:ea typeface="Noto Sans CJK SC"/>
              </a:rPr>
              <a:t>Inheritance v.s. Composition (no classes)</a:t>
            </a:r>
            <a:endParaRPr b="0" lang="en-US" sz="2400" strike="noStrike" u="none">
              <a:solidFill>
                <a:srgbClr val="ffffff"/>
              </a:solidFill>
              <a:effectLst/>
              <a:uFillTx/>
              <a:latin typeface="Arial"/>
              <a:ea typeface="Noto Sans CJK SC"/>
            </a:endParaRPr>
          </a:p>
          <a:p>
            <a:pPr lvl="1" marL="800280" indent="-343080" defTabSz="914400">
              <a:lnSpc>
                <a:spcPct val="150000"/>
              </a:lnSpc>
              <a:buClr>
                <a:srgbClr val="ffffff"/>
              </a:buClr>
              <a:buFont typeface="Arial"/>
              <a:buChar char="•"/>
            </a:pPr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  <a:ea typeface="Noto Sans CJK SC"/>
              </a:rPr>
              <a:t>Interfaces</a:t>
            </a:r>
            <a:endParaRPr b="0" lang="en-US" sz="2400" strike="noStrike" u="none">
              <a:solidFill>
                <a:srgbClr val="ffffff"/>
              </a:solidFill>
              <a:effectLst/>
              <a:uFillTx/>
              <a:latin typeface="Arial"/>
              <a:ea typeface="Noto Sans CJK SC"/>
            </a:endParaRPr>
          </a:p>
          <a:p>
            <a:pPr lvl="1" marL="800280" indent="-343080" defTabSz="914400">
              <a:lnSpc>
                <a:spcPct val="150000"/>
              </a:lnSpc>
              <a:buClr>
                <a:srgbClr val="ffffff"/>
              </a:buClr>
              <a:buFont typeface="Arial"/>
              <a:buChar char="•"/>
            </a:pPr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  <a:ea typeface="Noto Sans CJK SC"/>
              </a:rPr>
              <a:t>Packages &amp; Program Structure</a:t>
            </a:r>
            <a:endParaRPr b="0" lang="en-US" sz="2400" strike="noStrike" u="none">
              <a:solidFill>
                <a:srgbClr val="ffffff"/>
              </a:solidFill>
              <a:effectLst/>
              <a:uFillTx/>
              <a:latin typeface="Arial"/>
              <a:ea typeface="Noto Sans CJK SC"/>
            </a:endParaRPr>
          </a:p>
          <a:p>
            <a:pPr defTabSz="914400">
              <a:lnSpc>
                <a:spcPct val="150000"/>
              </a:lnSpc>
            </a:pPr>
            <a:endParaRPr b="0" lang="en-US" sz="2400" strike="noStrike" u="none">
              <a:solidFill>
                <a:srgbClr val="ffffff"/>
              </a:solidFill>
              <a:effectLst/>
              <a:uFillTx/>
              <a:latin typeface="Arial"/>
              <a:ea typeface="Noto Sans CJK SC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Freeform 95"/>
          <p:cNvSpPr/>
          <p:nvPr/>
        </p:nvSpPr>
        <p:spPr>
          <a:xfrm>
            <a:off x="1739880" y="498600"/>
            <a:ext cx="15486840" cy="1528200"/>
          </a:xfrm>
          <a:custGeom>
            <a:avLst/>
            <a:gdLst>
              <a:gd name="textAreaLeft" fmla="*/ 0 w 15486840"/>
              <a:gd name="textAreaRight" fmla="*/ 15487200 w 15486840"/>
              <a:gd name="textAreaTop" fmla="*/ 0 h 1528200"/>
              <a:gd name="textAreaBottom" fmla="*/ 1528560 h 1528200"/>
            </a:gdLst>
            <a:ahLst/>
            <a:cxnLst/>
            <a:rect l="textAreaLeft" t="textAreaTop" r="textAreaRight" b="textAreaBottom"/>
            <a:pathLst>
              <a:path w="15129861" h="1493264">
                <a:moveTo>
                  <a:pt x="0" y="0"/>
                </a:moveTo>
                <a:lnTo>
                  <a:pt x="15129861" y="0"/>
                </a:lnTo>
                <a:lnTo>
                  <a:pt x="15129861" y="1493264"/>
                </a:lnTo>
                <a:lnTo>
                  <a:pt x="0" y="149326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spAutoFit/>
          </a:bodyPr>
          <a:p>
            <a:endParaRPr b="0" lang="en-US" sz="4610" strike="noStrike" u="none">
              <a:solidFill>
                <a:schemeClr val="lt1"/>
              </a:solidFill>
              <a:effectLst/>
              <a:uFillTx/>
              <a:latin typeface="Poppins Semi-Bold"/>
            </a:endParaRPr>
          </a:p>
        </p:txBody>
      </p:sp>
      <p:sp>
        <p:nvSpPr>
          <p:cNvPr id="392" name="TextBox 3"/>
          <p:cNvSpPr/>
          <p:nvPr/>
        </p:nvSpPr>
        <p:spPr>
          <a:xfrm>
            <a:off x="3197880" y="613080"/>
            <a:ext cx="12760200" cy="62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36000">
              <a:lnSpc>
                <a:spcPts val="4912"/>
              </a:lnSpc>
              <a:spcBef>
                <a:spcPts val="1191"/>
              </a:spcBef>
              <a:spcAft>
                <a:spcPts val="992"/>
              </a:spcAft>
            </a:pPr>
            <a:r>
              <a:rPr b="0" lang="en-US" sz="4610" strike="noStrike" u="none">
                <a:solidFill>
                  <a:schemeClr val="lt1"/>
                </a:solidFill>
                <a:effectLst/>
                <a:uFillTx/>
                <a:latin typeface="Poppins Semi-Bold"/>
              </a:rPr>
              <a:t>Golang != OOP</a:t>
            </a:r>
            <a:endParaRPr b="0" lang="en-US" sz="461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93" name="Freeform 96"/>
          <p:cNvSpPr/>
          <p:nvPr/>
        </p:nvSpPr>
        <p:spPr>
          <a:xfrm>
            <a:off x="16071840" y="9673920"/>
            <a:ext cx="2347560" cy="345600"/>
          </a:xfrm>
          <a:custGeom>
            <a:avLst/>
            <a:gdLst>
              <a:gd name="textAreaLeft" fmla="*/ 0 w 2347560"/>
              <a:gd name="textAreaRight" fmla="*/ 2347920 w 2347560"/>
              <a:gd name="textAreaTop" fmla="*/ 0 h 345600"/>
              <a:gd name="textAreaBottom" fmla="*/ 345960 h 345600"/>
            </a:gdLst>
            <a:ahLst/>
            <a:cxnLst/>
            <a:rect l="textAreaLeft" t="textAreaTop" r="textAreaRight" b="textAreaBottom"/>
            <a:pathLst>
              <a:path w="2293806" h="337815">
                <a:moveTo>
                  <a:pt x="0" y="0"/>
                </a:moveTo>
                <a:lnTo>
                  <a:pt x="2293806" y="0"/>
                </a:lnTo>
                <a:lnTo>
                  <a:pt x="2293806" y="337815"/>
                </a:lnTo>
                <a:lnTo>
                  <a:pt x="0" y="337815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40" strike="noStrike" u="non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394" name="TextBox 99"/>
          <p:cNvSpPr/>
          <p:nvPr/>
        </p:nvSpPr>
        <p:spPr>
          <a:xfrm>
            <a:off x="2971800" y="1649160"/>
            <a:ext cx="13944600" cy="118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457200" defTabSz="914400">
              <a:lnSpc>
                <a:spcPct val="200000"/>
              </a:lnSpc>
            </a:pPr>
            <a:r>
              <a:rPr b="1" lang="en-GB" sz="3600" strike="noStrike" u="none">
                <a:solidFill>
                  <a:schemeClr val="accent6"/>
                </a:solidFill>
                <a:effectLst/>
                <a:uFillTx/>
                <a:latin typeface="Calibri"/>
                <a:ea typeface="Noto Sans CJK SC"/>
              </a:rPr>
              <a:t>Forget about Object Oriented Programming</a:t>
            </a:r>
            <a:endParaRPr b="0" lang="en-US" sz="3600" strike="noStrike" u="none">
              <a:solidFill>
                <a:srgbClr val="000000"/>
              </a:solidFill>
              <a:effectLst/>
              <a:uFillTx/>
              <a:latin typeface="Arial"/>
              <a:ea typeface="Noto Sans CJK SC"/>
            </a:endParaRPr>
          </a:p>
        </p:txBody>
      </p:sp>
      <p:pic>
        <p:nvPicPr>
          <p:cNvPr id="395" name="" descr=""/>
          <p:cNvPicPr/>
          <p:nvPr/>
        </p:nvPicPr>
        <p:blipFill>
          <a:blip r:embed="rId5"/>
          <a:stretch/>
        </p:blipFill>
        <p:spPr>
          <a:xfrm>
            <a:off x="314640" y="4572000"/>
            <a:ext cx="1742760" cy="54478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96" name=""/>
          <p:cNvSpPr txBox="1"/>
          <p:nvPr/>
        </p:nvSpPr>
        <p:spPr>
          <a:xfrm>
            <a:off x="3429000" y="3109320"/>
            <a:ext cx="13861800" cy="19198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spAutoFit/>
          </a:bodyPr>
          <a:p>
            <a:r>
              <a:rPr b="0" lang="en-GB" sz="2400" strike="noStrike" u="none">
                <a:solidFill>
                  <a:srgbClr val="ffffff"/>
                </a:solidFill>
                <a:effectLst/>
                <a:uFillTx/>
                <a:latin typeface="Calibri"/>
              </a:rPr>
              <a:t>Go doesn’t have classes. </a:t>
            </a:r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</a:rPr>
              <a:t>Instead, Go uses </a:t>
            </a:r>
            <a:r>
              <a:rPr b="0" lang="en-GB" sz="2400" strike="noStrike" u="none">
                <a:solidFill>
                  <a:srgbClr val="729fcf"/>
                </a:solidFill>
                <a:effectLst/>
                <a:uFillTx/>
                <a:latin typeface="Calibri"/>
              </a:rPr>
              <a:t>structs</a:t>
            </a:r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</a:rPr>
              <a:t> and </a:t>
            </a:r>
            <a:r>
              <a:rPr b="0" lang="en-GB" sz="2400" strike="noStrike" u="none">
                <a:solidFill>
                  <a:srgbClr val="729fcf"/>
                </a:solidFill>
                <a:effectLst/>
                <a:uFillTx/>
                <a:latin typeface="Calibri"/>
              </a:rPr>
              <a:t>interfaces</a:t>
            </a:r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</a:rPr>
              <a:t>, instead you build through </a:t>
            </a:r>
            <a:r>
              <a:rPr b="0" lang="en-GB" sz="2400" strike="noStrike" u="none">
                <a:solidFill>
                  <a:srgbClr val="729fcf"/>
                </a:solidFill>
                <a:effectLst/>
                <a:uFillTx/>
                <a:latin typeface="Calibri"/>
              </a:rPr>
              <a:t>composition</a:t>
            </a:r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</a:rPr>
              <a:t>, not </a:t>
            </a:r>
            <a:r>
              <a:rPr b="0" lang="en-GB" sz="2400" strike="noStrike" u="none">
                <a:solidFill>
                  <a:srgbClr val="729fcf"/>
                </a:solidFill>
                <a:effectLst/>
                <a:uFillTx/>
                <a:latin typeface="Calibri"/>
              </a:rPr>
              <a:t>inheritance</a:t>
            </a:r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</a:rPr>
              <a:t>. 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</a:rPr>
              <a:t>A simple way to thing of it is </a:t>
            </a:r>
            <a:r>
              <a:rPr b="0" i="1" lang="en-GB" sz="2400" strike="noStrike" u="none">
                <a:solidFill>
                  <a:srgbClr val="ffffff"/>
                </a:solidFill>
                <a:effectLst/>
                <a:uFillTx/>
                <a:latin typeface="Calibri"/>
              </a:rPr>
              <a:t>“</a:t>
            </a:r>
            <a:r>
              <a:rPr b="1" i="1" lang="en-GB" sz="2400" strike="noStrike" u="none">
                <a:solidFill>
                  <a:srgbClr val="ffffff"/>
                </a:solidFill>
                <a:effectLst/>
                <a:uFillTx/>
                <a:latin typeface="Calibri"/>
              </a:rPr>
              <a:t>combining basic lego blocks to make something, rather than creating a new lego block for every problem”</a:t>
            </a:r>
            <a:r>
              <a:rPr b="0" i="1" lang="en-GB" sz="2400" strike="noStrike" u="none">
                <a:solidFill>
                  <a:srgbClr val="ffffff"/>
                </a:solidFill>
                <a:effectLst/>
                <a:uFillTx/>
                <a:latin typeface="Calibri"/>
              </a:rPr>
              <a:t> </a:t>
            </a:r>
            <a:r>
              <a:rPr b="0" i="1" lang="en-GB" sz="2400" strike="noStrike" u="none">
                <a:solidFill>
                  <a:schemeClr val="lt1"/>
                </a:solidFill>
                <a:effectLst/>
                <a:uFillTx/>
                <a:latin typeface="Calibri"/>
              </a:rPr>
              <a:t>– Mitchel 2025</a:t>
            </a:r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</a:rPr>
              <a:t>.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p:transition spd="slow">
    <p:push dir="u"/>
  </p:transition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Freeform 97"/>
          <p:cNvSpPr/>
          <p:nvPr/>
        </p:nvSpPr>
        <p:spPr>
          <a:xfrm>
            <a:off x="1739880" y="498600"/>
            <a:ext cx="15486840" cy="1528200"/>
          </a:xfrm>
          <a:custGeom>
            <a:avLst/>
            <a:gdLst>
              <a:gd name="textAreaLeft" fmla="*/ 0 w 15486840"/>
              <a:gd name="textAreaRight" fmla="*/ 15487200 w 15486840"/>
              <a:gd name="textAreaTop" fmla="*/ 0 h 1528200"/>
              <a:gd name="textAreaBottom" fmla="*/ 1528560 h 1528200"/>
            </a:gdLst>
            <a:ahLst/>
            <a:cxnLst/>
            <a:rect l="textAreaLeft" t="textAreaTop" r="textAreaRight" b="textAreaBottom"/>
            <a:pathLst>
              <a:path w="15129861" h="1493264">
                <a:moveTo>
                  <a:pt x="0" y="0"/>
                </a:moveTo>
                <a:lnTo>
                  <a:pt x="15129861" y="0"/>
                </a:lnTo>
                <a:lnTo>
                  <a:pt x="15129861" y="1493264"/>
                </a:lnTo>
                <a:lnTo>
                  <a:pt x="0" y="149326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spAutoFit/>
          </a:bodyPr>
          <a:p>
            <a:endParaRPr b="0" lang="en-US" sz="4610" strike="noStrike" u="none">
              <a:solidFill>
                <a:schemeClr val="lt1"/>
              </a:solidFill>
              <a:effectLst/>
              <a:uFillTx/>
              <a:latin typeface="Poppins Semi-Bold"/>
            </a:endParaRPr>
          </a:p>
        </p:txBody>
      </p:sp>
      <p:sp>
        <p:nvSpPr>
          <p:cNvPr id="398" name="TextBox 100"/>
          <p:cNvSpPr/>
          <p:nvPr/>
        </p:nvSpPr>
        <p:spPr>
          <a:xfrm>
            <a:off x="3197880" y="613080"/>
            <a:ext cx="12760200" cy="62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36000">
              <a:lnSpc>
                <a:spcPts val="4912"/>
              </a:lnSpc>
              <a:spcBef>
                <a:spcPts val="1191"/>
              </a:spcBef>
              <a:spcAft>
                <a:spcPts val="992"/>
              </a:spcAft>
            </a:pPr>
            <a:r>
              <a:rPr b="0" lang="en-US" sz="4610" strike="noStrike" u="none">
                <a:solidFill>
                  <a:schemeClr val="lt1"/>
                </a:solidFill>
                <a:effectLst/>
                <a:uFillTx/>
                <a:latin typeface="Poppins Semi-Bold"/>
              </a:rPr>
              <a:t>Golang != OOP</a:t>
            </a:r>
            <a:endParaRPr b="0" lang="en-US" sz="461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99" name="Freeform 98"/>
          <p:cNvSpPr/>
          <p:nvPr/>
        </p:nvSpPr>
        <p:spPr>
          <a:xfrm>
            <a:off x="16071840" y="9673920"/>
            <a:ext cx="2347560" cy="345600"/>
          </a:xfrm>
          <a:custGeom>
            <a:avLst/>
            <a:gdLst>
              <a:gd name="textAreaLeft" fmla="*/ 0 w 2347560"/>
              <a:gd name="textAreaRight" fmla="*/ 2347920 w 2347560"/>
              <a:gd name="textAreaTop" fmla="*/ 0 h 345600"/>
              <a:gd name="textAreaBottom" fmla="*/ 345960 h 345600"/>
            </a:gdLst>
            <a:ahLst/>
            <a:cxnLst/>
            <a:rect l="textAreaLeft" t="textAreaTop" r="textAreaRight" b="textAreaBottom"/>
            <a:pathLst>
              <a:path w="2293806" h="337815">
                <a:moveTo>
                  <a:pt x="0" y="0"/>
                </a:moveTo>
                <a:lnTo>
                  <a:pt x="2293806" y="0"/>
                </a:lnTo>
                <a:lnTo>
                  <a:pt x="2293806" y="337815"/>
                </a:lnTo>
                <a:lnTo>
                  <a:pt x="0" y="337815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40" strike="noStrike" u="non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400" name="TextBox 101"/>
          <p:cNvSpPr/>
          <p:nvPr/>
        </p:nvSpPr>
        <p:spPr>
          <a:xfrm>
            <a:off x="2971800" y="1649160"/>
            <a:ext cx="13944600" cy="118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457200" defTabSz="914400">
              <a:lnSpc>
                <a:spcPct val="200000"/>
              </a:lnSpc>
            </a:pPr>
            <a:r>
              <a:rPr b="1" lang="en-GB" sz="3600" strike="noStrike" u="none">
                <a:solidFill>
                  <a:schemeClr val="accent6"/>
                </a:solidFill>
                <a:effectLst/>
                <a:uFillTx/>
                <a:latin typeface="Calibri"/>
                <a:ea typeface="Noto Sans CJK SC"/>
              </a:rPr>
              <a:t>Lets look at composition</a:t>
            </a:r>
            <a:endParaRPr b="0" lang="en-US" sz="3600" strike="noStrike" u="none">
              <a:solidFill>
                <a:srgbClr val="000000"/>
              </a:solidFill>
              <a:effectLst/>
              <a:uFillTx/>
              <a:latin typeface="Arial"/>
              <a:ea typeface="Noto Sans CJK SC"/>
            </a:endParaRPr>
          </a:p>
        </p:txBody>
      </p:sp>
      <p:pic>
        <p:nvPicPr>
          <p:cNvPr id="401" name="" descr=""/>
          <p:cNvPicPr/>
          <p:nvPr/>
        </p:nvPicPr>
        <p:blipFill>
          <a:blip r:embed="rId5"/>
          <a:stretch/>
        </p:blipFill>
        <p:spPr>
          <a:xfrm>
            <a:off x="314640" y="4572000"/>
            <a:ext cx="1742760" cy="54478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02" name=""/>
          <p:cNvSpPr txBox="1"/>
          <p:nvPr/>
        </p:nvSpPr>
        <p:spPr>
          <a:xfrm>
            <a:off x="3429000" y="3109320"/>
            <a:ext cx="13861800" cy="11311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spAutoFit/>
          </a:bodyPr>
          <a:p>
            <a:r>
              <a:rPr b="0" lang="en-GB" sz="2400" strike="noStrike" u="none">
                <a:solidFill>
                  <a:srgbClr val="ffffff"/>
                </a:solidFill>
                <a:effectLst/>
                <a:uFillTx/>
                <a:latin typeface="Calibri"/>
              </a:rPr>
              <a:t>We can add </a:t>
            </a:r>
            <a:r>
              <a:rPr b="0" lang="en-GB" sz="2400" strike="noStrike" u="none">
                <a:solidFill>
                  <a:srgbClr val="729fcf"/>
                </a:solidFill>
                <a:effectLst/>
                <a:uFillTx/>
                <a:latin typeface="Calibri"/>
              </a:rPr>
              <a:t>components</a:t>
            </a:r>
            <a:r>
              <a:rPr b="0" lang="en-GB" sz="2400" strike="noStrike" u="none">
                <a:solidFill>
                  <a:srgbClr val="ffffff"/>
                </a:solidFill>
                <a:effectLst/>
                <a:uFillTx/>
                <a:latin typeface="Calibri"/>
              </a:rPr>
              <a:t> (engine) to </a:t>
            </a:r>
            <a:r>
              <a:rPr b="0" lang="en-GB" sz="2400" strike="noStrike" u="none">
                <a:solidFill>
                  <a:srgbClr val="729fcf"/>
                </a:solidFill>
                <a:effectLst/>
                <a:uFillTx/>
                <a:latin typeface="Calibri"/>
              </a:rPr>
              <a:t>composites</a:t>
            </a:r>
            <a:r>
              <a:rPr b="0" lang="en-GB" sz="2400" strike="noStrike" u="none">
                <a:solidFill>
                  <a:srgbClr val="ffffff"/>
                </a:solidFill>
                <a:effectLst/>
                <a:uFillTx/>
                <a:latin typeface="Calibri"/>
              </a:rPr>
              <a:t> (car) to create different cars, without creating super classes</a:t>
            </a:r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</a:rPr>
              <a:t>. Each composite is just a new arrangement of the same building blocks. 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403" name="" descr=""/>
          <p:cNvPicPr/>
          <p:nvPr/>
        </p:nvPicPr>
        <p:blipFill>
          <a:blip r:embed="rId6"/>
          <a:stretch/>
        </p:blipFill>
        <p:spPr>
          <a:xfrm>
            <a:off x="3567600" y="4343400"/>
            <a:ext cx="6262200" cy="23342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04" name="" descr=""/>
          <p:cNvPicPr/>
          <p:nvPr/>
        </p:nvPicPr>
        <p:blipFill>
          <a:blip r:embed="rId7"/>
          <a:stretch/>
        </p:blipFill>
        <p:spPr>
          <a:xfrm>
            <a:off x="10972800" y="4343400"/>
            <a:ext cx="5486400" cy="31489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05" name=""/>
          <p:cNvSpPr/>
          <p:nvPr/>
        </p:nvSpPr>
        <p:spPr>
          <a:xfrm>
            <a:off x="9829800" y="5257800"/>
            <a:ext cx="1600200" cy="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-45000" bIns="-45000" anchor="ctr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406" name="" descr=""/>
          <p:cNvPicPr/>
          <p:nvPr/>
        </p:nvPicPr>
        <p:blipFill>
          <a:blip r:embed="rId8"/>
          <a:stretch/>
        </p:blipFill>
        <p:spPr>
          <a:xfrm>
            <a:off x="4114800" y="7023600"/>
            <a:ext cx="3429000" cy="23490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07" name=""/>
          <p:cNvSpPr/>
          <p:nvPr/>
        </p:nvSpPr>
        <p:spPr>
          <a:xfrm flipH="1">
            <a:off x="7315200" y="6858000"/>
            <a:ext cx="3657600" cy="91440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p:transition spd="slow">
    <p:push dir="u"/>
  </p:transition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Freeform 10"/>
          <p:cNvSpPr/>
          <p:nvPr/>
        </p:nvSpPr>
        <p:spPr>
          <a:xfrm>
            <a:off x="1739880" y="498600"/>
            <a:ext cx="15486840" cy="1528200"/>
          </a:xfrm>
          <a:custGeom>
            <a:avLst/>
            <a:gdLst>
              <a:gd name="textAreaLeft" fmla="*/ 0 w 15486840"/>
              <a:gd name="textAreaRight" fmla="*/ 15487200 w 15486840"/>
              <a:gd name="textAreaTop" fmla="*/ 0 h 1528200"/>
              <a:gd name="textAreaBottom" fmla="*/ 1528560 h 1528200"/>
            </a:gdLst>
            <a:ahLst/>
            <a:cxnLst/>
            <a:rect l="textAreaLeft" t="textAreaTop" r="textAreaRight" b="textAreaBottom"/>
            <a:pathLst>
              <a:path w="15129861" h="1493264">
                <a:moveTo>
                  <a:pt x="0" y="0"/>
                </a:moveTo>
                <a:lnTo>
                  <a:pt x="15129861" y="0"/>
                </a:lnTo>
                <a:lnTo>
                  <a:pt x="15129861" y="1493264"/>
                </a:lnTo>
                <a:lnTo>
                  <a:pt x="0" y="149326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40" strike="noStrike" u="non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106" name="TextBox 9"/>
          <p:cNvSpPr/>
          <p:nvPr/>
        </p:nvSpPr>
        <p:spPr>
          <a:xfrm>
            <a:off x="3197880" y="613080"/>
            <a:ext cx="12760200" cy="62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36000">
              <a:lnSpc>
                <a:spcPts val="4912"/>
              </a:lnSpc>
              <a:spcBef>
                <a:spcPts val="1191"/>
              </a:spcBef>
              <a:spcAft>
                <a:spcPts val="992"/>
              </a:spcAft>
            </a:pPr>
            <a:r>
              <a:rPr b="0" lang="en-US" sz="4610" strike="noStrike" u="none">
                <a:solidFill>
                  <a:schemeClr val="lt1"/>
                </a:solidFill>
                <a:effectLst/>
                <a:uFillTx/>
                <a:latin typeface="Poppins Semi-Bold"/>
              </a:rPr>
              <a:t>What will we learn?</a:t>
            </a:r>
            <a:endParaRPr b="0" lang="en-US" sz="461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7" name="Freeform 11"/>
          <p:cNvSpPr/>
          <p:nvPr/>
        </p:nvSpPr>
        <p:spPr>
          <a:xfrm>
            <a:off x="16071840" y="9673920"/>
            <a:ext cx="2347560" cy="345600"/>
          </a:xfrm>
          <a:custGeom>
            <a:avLst/>
            <a:gdLst>
              <a:gd name="textAreaLeft" fmla="*/ 0 w 2347560"/>
              <a:gd name="textAreaRight" fmla="*/ 2347920 w 2347560"/>
              <a:gd name="textAreaTop" fmla="*/ 0 h 345600"/>
              <a:gd name="textAreaBottom" fmla="*/ 345960 h 345600"/>
            </a:gdLst>
            <a:ahLst/>
            <a:cxnLst/>
            <a:rect l="textAreaLeft" t="textAreaTop" r="textAreaRight" b="textAreaBottom"/>
            <a:pathLst>
              <a:path w="2293806" h="337815">
                <a:moveTo>
                  <a:pt x="0" y="0"/>
                </a:moveTo>
                <a:lnTo>
                  <a:pt x="2293806" y="0"/>
                </a:lnTo>
                <a:lnTo>
                  <a:pt x="2293806" y="337815"/>
                </a:lnTo>
                <a:lnTo>
                  <a:pt x="0" y="337815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40" strike="noStrike" u="non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pic>
        <p:nvPicPr>
          <p:cNvPr id="108" name="" descr=""/>
          <p:cNvPicPr/>
          <p:nvPr/>
        </p:nvPicPr>
        <p:blipFill>
          <a:blip r:embed="rId5"/>
          <a:stretch/>
        </p:blipFill>
        <p:spPr>
          <a:xfrm>
            <a:off x="315000" y="4572360"/>
            <a:ext cx="1742760" cy="54478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09" name="TextBox 30"/>
          <p:cNvSpPr/>
          <p:nvPr/>
        </p:nvSpPr>
        <p:spPr>
          <a:xfrm>
            <a:off x="2057760" y="1828800"/>
            <a:ext cx="15414840" cy="6674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457200" defTabSz="914400">
              <a:lnSpc>
                <a:spcPct val="2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GB" sz="2400" strike="noStrike" u="none">
                <a:solidFill>
                  <a:srgbClr val="ff8000"/>
                </a:solidFill>
                <a:effectLst/>
                <a:uFillTx/>
                <a:latin typeface="Calibri"/>
                <a:ea typeface="Noto Sans CJK SC"/>
              </a:rPr>
              <a:t>0x01 - Setup &amp; Tooling</a:t>
            </a:r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  <a:ea typeface="Noto Sans CJK SC"/>
              </a:rPr>
              <a:t> Install Go, write and compile your first program.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defTabSz="914400">
              <a:lnSpc>
                <a:spcPct val="2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GB" sz="2400" strike="noStrike" u="none">
                <a:solidFill>
                  <a:srgbClr val="ff8000"/>
                </a:solidFill>
                <a:effectLst/>
                <a:uFillTx/>
                <a:latin typeface="Calibri"/>
                <a:ea typeface="Noto Sans CJK SC"/>
              </a:rPr>
              <a:t>0x02 – Language Basics</a:t>
            </a:r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  <a:ea typeface="Noto Sans CJK SC"/>
              </a:rPr>
              <a:t> Learn variables, control flow, and functions 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defTabSz="914400">
              <a:lnSpc>
                <a:spcPct val="2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GB" sz="2400" strike="noStrike" u="none">
                <a:solidFill>
                  <a:srgbClr val="ff8000"/>
                </a:solidFill>
                <a:effectLst/>
                <a:uFillTx/>
                <a:latin typeface="Calibri"/>
                <a:ea typeface="Noto Sans CJK SC"/>
              </a:rPr>
              <a:t>0x03 - Files &amp; Errors</a:t>
            </a:r>
            <a:r>
              <a:rPr b="1" lang="en-GB" sz="2400" strike="noStrike" u="none">
                <a:solidFill>
                  <a:srgbClr val="2a6099"/>
                </a:solidFill>
                <a:effectLst/>
                <a:uFillTx/>
                <a:latin typeface="Calibri"/>
                <a:ea typeface="Noto Sans CJK SC"/>
              </a:rPr>
              <a:t> </a:t>
            </a:r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  <a:ea typeface="Noto Sans CJK SC"/>
              </a:rPr>
              <a:t> Understand the “Go way” of error handling and basic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defTabSz="914400">
              <a:lnSpc>
                <a:spcPct val="2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GB" sz="2400" strike="noStrike" u="none">
                <a:solidFill>
                  <a:srgbClr val="3465a4"/>
                </a:solidFill>
                <a:effectLst/>
                <a:uFillTx/>
                <a:latin typeface="Calibri"/>
                <a:ea typeface="Noto Sans CJK SC"/>
              </a:rPr>
              <a:t>Exercise</a:t>
            </a:r>
            <a:r>
              <a:rPr b="1" lang="en-GB" sz="2400" strike="noStrike" u="none">
                <a:solidFill>
                  <a:schemeClr val="lt1"/>
                </a:solidFill>
                <a:effectLst/>
                <a:uFillTx/>
                <a:latin typeface="Calibri"/>
                <a:ea typeface="Noto Sans CJK SC"/>
              </a:rPr>
              <a:t> </a:t>
            </a:r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  <a:ea typeface="Noto Sans CJK SC"/>
              </a:rPr>
              <a:t> Spot my mistake!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defTabSz="914400">
              <a:lnSpc>
                <a:spcPct val="2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GB" sz="2400" strike="noStrike" u="none">
                <a:solidFill>
                  <a:srgbClr val="ff8000"/>
                </a:solidFill>
                <a:effectLst/>
                <a:uFillTx/>
                <a:latin typeface="Calibri"/>
                <a:ea typeface="Noto Sans CJK SC"/>
              </a:rPr>
              <a:t>0x04 - Data Structures</a:t>
            </a:r>
            <a:r>
              <a:rPr b="1" lang="en-GB" sz="2400" strike="noStrike" u="none">
                <a:solidFill>
                  <a:srgbClr val="2a6099"/>
                </a:solidFill>
                <a:effectLst/>
                <a:uFillTx/>
                <a:latin typeface="Calibri"/>
                <a:ea typeface="Noto Sans CJK SC"/>
              </a:rPr>
              <a:t> </a:t>
            </a:r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  <a:ea typeface="Noto Sans CJK SC"/>
              </a:rPr>
              <a:t>Work with slices, maps, and structs and pointers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defTabSz="914400">
              <a:lnSpc>
                <a:spcPct val="2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GB" sz="2400" strike="noStrike" u="none">
                <a:solidFill>
                  <a:schemeClr val="lt1"/>
                </a:solidFill>
                <a:effectLst/>
                <a:uFillTx/>
                <a:latin typeface="Calibri"/>
                <a:ea typeface="Noto Sans CJK SC"/>
              </a:rPr>
              <a:t>Exercise</a:t>
            </a:r>
            <a:r>
              <a:rPr b="1" lang="en-GB" sz="2400" strike="noStrike" u="none">
                <a:solidFill>
                  <a:schemeClr val="lt1"/>
                </a:solidFill>
                <a:effectLst/>
                <a:uFillTx/>
                <a:latin typeface="Calibri"/>
                <a:ea typeface="Noto Sans CJK SC"/>
              </a:rPr>
              <a:t> </a:t>
            </a:r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  <a:ea typeface="Noto Sans CJK SC"/>
              </a:rPr>
              <a:t> Parse web server log books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defTabSz="914400">
              <a:lnSpc>
                <a:spcPct val="2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GB" sz="2400" strike="noStrike" u="none">
                <a:solidFill>
                  <a:srgbClr val="ff8000"/>
                </a:solidFill>
                <a:effectLst/>
                <a:uFillTx/>
                <a:latin typeface="Calibri"/>
                <a:ea typeface="Noto Sans CJK SC"/>
              </a:rPr>
              <a:t>0x05 Go != OOP</a:t>
            </a:r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  <a:ea typeface="Noto Sans CJK SC"/>
              </a:rPr>
              <a:t> Use composition and interfaces to build a website uptime monitor.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defTabSz="914400">
              <a:lnSpc>
                <a:spcPct val="2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GB" sz="2400" strike="noStrike" u="none">
                <a:solidFill>
                  <a:schemeClr val="lt1"/>
                </a:solidFill>
                <a:effectLst/>
                <a:uFillTx/>
                <a:latin typeface="Calibri"/>
                <a:ea typeface="Noto Sans CJK SC"/>
              </a:rPr>
              <a:t>Exercise</a:t>
            </a:r>
            <a:r>
              <a:rPr b="1" lang="en-GB" sz="2400" strike="noStrike" u="none">
                <a:solidFill>
                  <a:schemeClr val="lt1"/>
                </a:solidFill>
                <a:effectLst/>
                <a:uFillTx/>
                <a:latin typeface="Calibri"/>
                <a:ea typeface="Noto Sans CJK SC"/>
              </a:rPr>
              <a:t> </a:t>
            </a:r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  <a:ea typeface="Noto Sans CJK SC"/>
              </a:rPr>
              <a:t> Build a website up-time monitor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200000"/>
              </a:lnSpc>
            </a:pP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p:transition spd="slow">
    <p:push dir="u"/>
  </p:transition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Freeform 99"/>
          <p:cNvSpPr/>
          <p:nvPr/>
        </p:nvSpPr>
        <p:spPr>
          <a:xfrm>
            <a:off x="1739880" y="498600"/>
            <a:ext cx="15486840" cy="1528200"/>
          </a:xfrm>
          <a:custGeom>
            <a:avLst/>
            <a:gdLst>
              <a:gd name="textAreaLeft" fmla="*/ 0 w 15486840"/>
              <a:gd name="textAreaRight" fmla="*/ 15487200 w 15486840"/>
              <a:gd name="textAreaTop" fmla="*/ 0 h 1528200"/>
              <a:gd name="textAreaBottom" fmla="*/ 1528560 h 1528200"/>
            </a:gdLst>
            <a:ahLst/>
            <a:cxnLst/>
            <a:rect l="textAreaLeft" t="textAreaTop" r="textAreaRight" b="textAreaBottom"/>
            <a:pathLst>
              <a:path w="15129861" h="1493264">
                <a:moveTo>
                  <a:pt x="0" y="0"/>
                </a:moveTo>
                <a:lnTo>
                  <a:pt x="15129861" y="0"/>
                </a:lnTo>
                <a:lnTo>
                  <a:pt x="15129861" y="1493264"/>
                </a:lnTo>
                <a:lnTo>
                  <a:pt x="0" y="149326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spAutoFit/>
          </a:bodyPr>
          <a:p>
            <a:endParaRPr b="0" lang="en-US" sz="4610" strike="noStrike" u="none">
              <a:solidFill>
                <a:schemeClr val="lt1"/>
              </a:solidFill>
              <a:effectLst/>
              <a:uFillTx/>
              <a:latin typeface="Poppins Semi-Bold"/>
            </a:endParaRPr>
          </a:p>
        </p:txBody>
      </p:sp>
      <p:sp>
        <p:nvSpPr>
          <p:cNvPr id="409" name="TextBox 102"/>
          <p:cNvSpPr/>
          <p:nvPr/>
        </p:nvSpPr>
        <p:spPr>
          <a:xfrm>
            <a:off x="3197880" y="613080"/>
            <a:ext cx="12760200" cy="62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36000">
              <a:lnSpc>
                <a:spcPts val="4912"/>
              </a:lnSpc>
              <a:spcBef>
                <a:spcPts val="1191"/>
              </a:spcBef>
              <a:spcAft>
                <a:spcPts val="992"/>
              </a:spcAft>
            </a:pPr>
            <a:r>
              <a:rPr b="0" lang="en-US" sz="4610" strike="noStrike" u="none">
                <a:solidFill>
                  <a:schemeClr val="lt1"/>
                </a:solidFill>
                <a:effectLst/>
                <a:uFillTx/>
                <a:latin typeface="Poppins Semi-Bold"/>
              </a:rPr>
              <a:t>Golang != OOP</a:t>
            </a:r>
            <a:endParaRPr b="0" lang="en-US" sz="461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10" name="Freeform 100"/>
          <p:cNvSpPr/>
          <p:nvPr/>
        </p:nvSpPr>
        <p:spPr>
          <a:xfrm>
            <a:off x="16071840" y="9673920"/>
            <a:ext cx="2347560" cy="345600"/>
          </a:xfrm>
          <a:custGeom>
            <a:avLst/>
            <a:gdLst>
              <a:gd name="textAreaLeft" fmla="*/ 0 w 2347560"/>
              <a:gd name="textAreaRight" fmla="*/ 2347920 w 2347560"/>
              <a:gd name="textAreaTop" fmla="*/ 0 h 345600"/>
              <a:gd name="textAreaBottom" fmla="*/ 345960 h 345600"/>
            </a:gdLst>
            <a:ahLst/>
            <a:cxnLst/>
            <a:rect l="textAreaLeft" t="textAreaTop" r="textAreaRight" b="textAreaBottom"/>
            <a:pathLst>
              <a:path w="2293806" h="337815">
                <a:moveTo>
                  <a:pt x="0" y="0"/>
                </a:moveTo>
                <a:lnTo>
                  <a:pt x="2293806" y="0"/>
                </a:lnTo>
                <a:lnTo>
                  <a:pt x="2293806" y="337815"/>
                </a:lnTo>
                <a:lnTo>
                  <a:pt x="0" y="337815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40" strike="noStrike" u="non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411" name="TextBox 103"/>
          <p:cNvSpPr/>
          <p:nvPr/>
        </p:nvSpPr>
        <p:spPr>
          <a:xfrm>
            <a:off x="2971800" y="1649160"/>
            <a:ext cx="13944600" cy="118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457200" defTabSz="914400">
              <a:lnSpc>
                <a:spcPct val="200000"/>
              </a:lnSpc>
            </a:pPr>
            <a:r>
              <a:rPr b="1" lang="en-GB" sz="3600" strike="noStrike" u="none">
                <a:solidFill>
                  <a:schemeClr val="accent6"/>
                </a:solidFill>
                <a:effectLst/>
                <a:uFillTx/>
                <a:latin typeface="Calibri"/>
                <a:ea typeface="Noto Sans CJK SC"/>
              </a:rPr>
              <a:t>Interfaces are not strictly implemented</a:t>
            </a:r>
            <a:endParaRPr b="0" lang="en-US" sz="3600" strike="noStrike" u="none">
              <a:solidFill>
                <a:srgbClr val="000000"/>
              </a:solidFill>
              <a:effectLst/>
              <a:uFillTx/>
              <a:latin typeface="Arial"/>
              <a:ea typeface="Noto Sans CJK SC"/>
            </a:endParaRPr>
          </a:p>
        </p:txBody>
      </p:sp>
      <p:pic>
        <p:nvPicPr>
          <p:cNvPr id="412" name="" descr=""/>
          <p:cNvPicPr/>
          <p:nvPr/>
        </p:nvPicPr>
        <p:blipFill>
          <a:blip r:embed="rId5"/>
          <a:stretch/>
        </p:blipFill>
        <p:spPr>
          <a:xfrm>
            <a:off x="314640" y="4572000"/>
            <a:ext cx="1742760" cy="54478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13" name=""/>
          <p:cNvSpPr txBox="1"/>
          <p:nvPr/>
        </p:nvSpPr>
        <p:spPr>
          <a:xfrm>
            <a:off x="3429000" y="3109320"/>
            <a:ext cx="13861800" cy="826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spAutoFit/>
          </a:bodyPr>
          <a:p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</a:rPr>
              <a:t>Rather, any struct that meets the interface implementation… Implements the interface when used as such. 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414" name="" descr=""/>
          <p:cNvPicPr/>
          <p:nvPr/>
        </p:nvPicPr>
        <p:blipFill>
          <a:blip r:embed="rId6"/>
          <a:stretch/>
        </p:blipFill>
        <p:spPr>
          <a:xfrm>
            <a:off x="3512520" y="3783240"/>
            <a:ext cx="5860080" cy="51321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15" name="" descr=""/>
          <p:cNvPicPr/>
          <p:nvPr/>
        </p:nvPicPr>
        <p:blipFill>
          <a:blip r:embed="rId7"/>
          <a:stretch/>
        </p:blipFill>
        <p:spPr>
          <a:xfrm>
            <a:off x="9699480" y="3835080"/>
            <a:ext cx="7216920" cy="5766120"/>
          </a:xfrm>
          <a:prstGeom prst="rect">
            <a:avLst/>
          </a:prstGeom>
          <a:noFill/>
          <a:ln w="0">
            <a:noFill/>
          </a:ln>
        </p:spPr>
      </p:pic>
    </p:spTree>
  </p:cSld>
  <p:transition spd="slow">
    <p:push dir="u"/>
  </p:transition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Freeform 101"/>
          <p:cNvSpPr/>
          <p:nvPr/>
        </p:nvSpPr>
        <p:spPr>
          <a:xfrm>
            <a:off x="1739880" y="498600"/>
            <a:ext cx="15486840" cy="1528200"/>
          </a:xfrm>
          <a:custGeom>
            <a:avLst/>
            <a:gdLst>
              <a:gd name="textAreaLeft" fmla="*/ 0 w 15486840"/>
              <a:gd name="textAreaRight" fmla="*/ 15487200 w 15486840"/>
              <a:gd name="textAreaTop" fmla="*/ 0 h 1528200"/>
              <a:gd name="textAreaBottom" fmla="*/ 1528560 h 1528200"/>
            </a:gdLst>
            <a:ahLst/>
            <a:cxnLst/>
            <a:rect l="textAreaLeft" t="textAreaTop" r="textAreaRight" b="textAreaBottom"/>
            <a:pathLst>
              <a:path w="15129861" h="1493264">
                <a:moveTo>
                  <a:pt x="0" y="0"/>
                </a:moveTo>
                <a:lnTo>
                  <a:pt x="15129861" y="0"/>
                </a:lnTo>
                <a:lnTo>
                  <a:pt x="15129861" y="1493264"/>
                </a:lnTo>
                <a:lnTo>
                  <a:pt x="0" y="149326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spAutoFit/>
          </a:bodyPr>
          <a:p>
            <a:endParaRPr b="0" lang="en-US" sz="4610" strike="noStrike" u="none">
              <a:solidFill>
                <a:schemeClr val="lt1"/>
              </a:solidFill>
              <a:effectLst/>
              <a:uFillTx/>
              <a:latin typeface="Poppins Semi-Bold"/>
            </a:endParaRPr>
          </a:p>
        </p:txBody>
      </p:sp>
      <p:sp>
        <p:nvSpPr>
          <p:cNvPr id="417" name="TextBox 104"/>
          <p:cNvSpPr/>
          <p:nvPr/>
        </p:nvSpPr>
        <p:spPr>
          <a:xfrm>
            <a:off x="3197880" y="613080"/>
            <a:ext cx="12760200" cy="62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36000">
              <a:lnSpc>
                <a:spcPts val="4912"/>
              </a:lnSpc>
              <a:spcBef>
                <a:spcPts val="1191"/>
              </a:spcBef>
              <a:spcAft>
                <a:spcPts val="992"/>
              </a:spcAft>
            </a:pPr>
            <a:r>
              <a:rPr b="0" lang="en-US" sz="4610" strike="noStrike" u="none">
                <a:solidFill>
                  <a:schemeClr val="lt1"/>
                </a:solidFill>
                <a:effectLst/>
                <a:uFillTx/>
                <a:latin typeface="Poppins Semi-Bold"/>
              </a:rPr>
              <a:t>Golang != OOP</a:t>
            </a:r>
            <a:endParaRPr b="0" lang="en-US" sz="461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18" name="Freeform 102"/>
          <p:cNvSpPr/>
          <p:nvPr/>
        </p:nvSpPr>
        <p:spPr>
          <a:xfrm>
            <a:off x="16071840" y="9673920"/>
            <a:ext cx="2347560" cy="345600"/>
          </a:xfrm>
          <a:custGeom>
            <a:avLst/>
            <a:gdLst>
              <a:gd name="textAreaLeft" fmla="*/ 0 w 2347560"/>
              <a:gd name="textAreaRight" fmla="*/ 2347920 w 2347560"/>
              <a:gd name="textAreaTop" fmla="*/ 0 h 345600"/>
              <a:gd name="textAreaBottom" fmla="*/ 345960 h 345600"/>
            </a:gdLst>
            <a:ahLst/>
            <a:cxnLst/>
            <a:rect l="textAreaLeft" t="textAreaTop" r="textAreaRight" b="textAreaBottom"/>
            <a:pathLst>
              <a:path w="2293806" h="337815">
                <a:moveTo>
                  <a:pt x="0" y="0"/>
                </a:moveTo>
                <a:lnTo>
                  <a:pt x="2293806" y="0"/>
                </a:lnTo>
                <a:lnTo>
                  <a:pt x="2293806" y="337815"/>
                </a:lnTo>
                <a:lnTo>
                  <a:pt x="0" y="337815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40" strike="noStrike" u="non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419" name="TextBox 105"/>
          <p:cNvSpPr/>
          <p:nvPr/>
        </p:nvSpPr>
        <p:spPr>
          <a:xfrm>
            <a:off x="2971800" y="1649160"/>
            <a:ext cx="13944600" cy="118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457200" defTabSz="914400">
              <a:lnSpc>
                <a:spcPct val="200000"/>
              </a:lnSpc>
            </a:pPr>
            <a:r>
              <a:rPr b="1" lang="en-GB" sz="3600" strike="noStrike" u="none">
                <a:solidFill>
                  <a:schemeClr val="accent6"/>
                </a:solidFill>
                <a:effectLst/>
                <a:uFillTx/>
                <a:latin typeface="Calibri"/>
                <a:ea typeface="Noto Sans CJK SC"/>
              </a:rPr>
              <a:t>Let’s look at a the observer pattern</a:t>
            </a:r>
            <a:endParaRPr b="0" lang="en-US" sz="3600" strike="noStrike" u="none">
              <a:solidFill>
                <a:srgbClr val="000000"/>
              </a:solidFill>
              <a:effectLst/>
              <a:uFillTx/>
              <a:latin typeface="Arial"/>
              <a:ea typeface="Noto Sans CJK SC"/>
            </a:endParaRPr>
          </a:p>
        </p:txBody>
      </p:sp>
      <p:pic>
        <p:nvPicPr>
          <p:cNvPr id="420" name="" descr=""/>
          <p:cNvPicPr/>
          <p:nvPr/>
        </p:nvPicPr>
        <p:blipFill>
          <a:blip r:embed="rId5"/>
          <a:stretch/>
        </p:blipFill>
        <p:spPr>
          <a:xfrm>
            <a:off x="314640" y="4572000"/>
            <a:ext cx="1742760" cy="54478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21" name=""/>
          <p:cNvSpPr txBox="1"/>
          <p:nvPr/>
        </p:nvSpPr>
        <p:spPr>
          <a:xfrm>
            <a:off x="3429000" y="3109320"/>
            <a:ext cx="13861800" cy="826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spAutoFit/>
          </a:bodyPr>
          <a:p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</a:rPr>
              <a:t>How do we fire update events throughout our application?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422" name="" descr=""/>
          <p:cNvPicPr/>
          <p:nvPr/>
        </p:nvPicPr>
        <p:blipFill>
          <a:blip r:embed="rId6"/>
          <a:stretch/>
        </p:blipFill>
        <p:spPr>
          <a:xfrm>
            <a:off x="3657600" y="3668040"/>
            <a:ext cx="6892200" cy="38757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23" name=""/>
          <p:cNvSpPr txBox="1"/>
          <p:nvPr/>
        </p:nvSpPr>
        <p:spPr>
          <a:xfrm>
            <a:off x="3626640" y="7654320"/>
            <a:ext cx="5060160" cy="346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spAutoFit/>
          </a:bodyPr>
          <a:p>
            <a:r>
              <a:rPr b="0" lang="en-US" sz="1800" strike="noStrike" u="none">
                <a:solidFill>
                  <a:srgbClr val="729fcf"/>
                </a:solidFill>
                <a:effectLst/>
                <a:uFillTx/>
                <a:latin typeface="Arial"/>
                <a:hlinkClick r:id="rId7"/>
              </a:rPr>
              <a:t>https://refactoring.guru/design-patterns/observer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p:transition spd="slow">
    <p:push dir="u"/>
  </p:transition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Freeform 103"/>
          <p:cNvSpPr/>
          <p:nvPr/>
        </p:nvSpPr>
        <p:spPr>
          <a:xfrm>
            <a:off x="1739880" y="498600"/>
            <a:ext cx="15486840" cy="1528200"/>
          </a:xfrm>
          <a:custGeom>
            <a:avLst/>
            <a:gdLst>
              <a:gd name="textAreaLeft" fmla="*/ 0 w 15486840"/>
              <a:gd name="textAreaRight" fmla="*/ 15487200 w 15486840"/>
              <a:gd name="textAreaTop" fmla="*/ 0 h 1528200"/>
              <a:gd name="textAreaBottom" fmla="*/ 1528560 h 1528200"/>
            </a:gdLst>
            <a:ahLst/>
            <a:cxnLst/>
            <a:rect l="textAreaLeft" t="textAreaTop" r="textAreaRight" b="textAreaBottom"/>
            <a:pathLst>
              <a:path w="15129861" h="1493264">
                <a:moveTo>
                  <a:pt x="0" y="0"/>
                </a:moveTo>
                <a:lnTo>
                  <a:pt x="15129861" y="0"/>
                </a:lnTo>
                <a:lnTo>
                  <a:pt x="15129861" y="1493264"/>
                </a:lnTo>
                <a:lnTo>
                  <a:pt x="0" y="149326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spAutoFit/>
          </a:bodyPr>
          <a:p>
            <a:endParaRPr b="0" lang="en-US" sz="4610" strike="noStrike" u="none">
              <a:solidFill>
                <a:schemeClr val="lt1"/>
              </a:solidFill>
              <a:effectLst/>
              <a:uFillTx/>
              <a:latin typeface="Poppins Semi-Bold"/>
            </a:endParaRPr>
          </a:p>
        </p:txBody>
      </p:sp>
      <p:sp>
        <p:nvSpPr>
          <p:cNvPr id="425" name="TextBox 106"/>
          <p:cNvSpPr/>
          <p:nvPr/>
        </p:nvSpPr>
        <p:spPr>
          <a:xfrm>
            <a:off x="3197880" y="613080"/>
            <a:ext cx="12760200" cy="62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36000">
              <a:lnSpc>
                <a:spcPts val="4912"/>
              </a:lnSpc>
              <a:spcBef>
                <a:spcPts val="1191"/>
              </a:spcBef>
              <a:spcAft>
                <a:spcPts val="992"/>
              </a:spcAft>
            </a:pPr>
            <a:r>
              <a:rPr b="0" lang="en-US" sz="4610" strike="noStrike" u="none">
                <a:solidFill>
                  <a:schemeClr val="lt1"/>
                </a:solidFill>
                <a:effectLst/>
                <a:uFillTx/>
                <a:latin typeface="Poppins Semi-Bold"/>
              </a:rPr>
              <a:t>Golang != OOP</a:t>
            </a:r>
            <a:endParaRPr b="0" lang="en-US" sz="461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26" name="Freeform 104"/>
          <p:cNvSpPr/>
          <p:nvPr/>
        </p:nvSpPr>
        <p:spPr>
          <a:xfrm>
            <a:off x="16071840" y="9673920"/>
            <a:ext cx="2347560" cy="345600"/>
          </a:xfrm>
          <a:custGeom>
            <a:avLst/>
            <a:gdLst>
              <a:gd name="textAreaLeft" fmla="*/ 0 w 2347560"/>
              <a:gd name="textAreaRight" fmla="*/ 2347920 w 2347560"/>
              <a:gd name="textAreaTop" fmla="*/ 0 h 345600"/>
              <a:gd name="textAreaBottom" fmla="*/ 345960 h 345600"/>
            </a:gdLst>
            <a:ahLst/>
            <a:cxnLst/>
            <a:rect l="textAreaLeft" t="textAreaTop" r="textAreaRight" b="textAreaBottom"/>
            <a:pathLst>
              <a:path w="2293806" h="337815">
                <a:moveTo>
                  <a:pt x="0" y="0"/>
                </a:moveTo>
                <a:lnTo>
                  <a:pt x="2293806" y="0"/>
                </a:lnTo>
                <a:lnTo>
                  <a:pt x="2293806" y="337815"/>
                </a:lnTo>
                <a:lnTo>
                  <a:pt x="0" y="337815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40" strike="noStrike" u="non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427" name="TextBox 107"/>
          <p:cNvSpPr/>
          <p:nvPr/>
        </p:nvSpPr>
        <p:spPr>
          <a:xfrm>
            <a:off x="2971800" y="1649160"/>
            <a:ext cx="13944600" cy="118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457200" defTabSz="914400">
              <a:lnSpc>
                <a:spcPct val="200000"/>
              </a:lnSpc>
            </a:pPr>
            <a:r>
              <a:rPr b="1" lang="en-GB" sz="3600" strike="noStrike" u="none">
                <a:solidFill>
                  <a:schemeClr val="accent6"/>
                </a:solidFill>
                <a:effectLst/>
                <a:uFillTx/>
                <a:latin typeface="Calibri"/>
                <a:ea typeface="Noto Sans CJK SC"/>
              </a:rPr>
              <a:t>Let’s look at a the observer pattern</a:t>
            </a:r>
            <a:endParaRPr b="0" lang="en-US" sz="3600" strike="noStrike" u="none">
              <a:solidFill>
                <a:srgbClr val="000000"/>
              </a:solidFill>
              <a:effectLst/>
              <a:uFillTx/>
              <a:latin typeface="Arial"/>
              <a:ea typeface="Noto Sans CJK SC"/>
            </a:endParaRPr>
          </a:p>
        </p:txBody>
      </p:sp>
      <p:pic>
        <p:nvPicPr>
          <p:cNvPr id="428" name="" descr=""/>
          <p:cNvPicPr/>
          <p:nvPr/>
        </p:nvPicPr>
        <p:blipFill>
          <a:blip r:embed="rId5"/>
          <a:stretch/>
        </p:blipFill>
        <p:spPr>
          <a:xfrm>
            <a:off x="314640" y="4572000"/>
            <a:ext cx="1742760" cy="54478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29" name=""/>
          <p:cNvSpPr txBox="1"/>
          <p:nvPr/>
        </p:nvSpPr>
        <p:spPr>
          <a:xfrm>
            <a:off x="3429000" y="3109320"/>
            <a:ext cx="13861800" cy="826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spAutoFit/>
          </a:bodyPr>
          <a:p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</a:rPr>
              <a:t>Publisher and Subscriber models (such as message queues) are a great solution.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30" name=""/>
          <p:cNvSpPr txBox="1"/>
          <p:nvPr/>
        </p:nvSpPr>
        <p:spPr>
          <a:xfrm>
            <a:off x="3572640" y="7315200"/>
            <a:ext cx="5060160" cy="346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spAutoFit/>
          </a:bodyPr>
          <a:p>
            <a:r>
              <a:rPr b="0" lang="en-US" sz="1800" strike="noStrike" u="none">
                <a:solidFill>
                  <a:srgbClr val="729fcf"/>
                </a:solidFill>
                <a:effectLst/>
                <a:uFillTx/>
                <a:latin typeface="Arial"/>
                <a:hlinkClick r:id="rId6"/>
              </a:rPr>
              <a:t>https://refactoring.guru/design-patterns/observer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431" name="" descr=""/>
          <p:cNvPicPr/>
          <p:nvPr/>
        </p:nvPicPr>
        <p:blipFill>
          <a:blip r:embed="rId7"/>
          <a:stretch/>
        </p:blipFill>
        <p:spPr>
          <a:xfrm>
            <a:off x="3572640" y="3668040"/>
            <a:ext cx="6485760" cy="36471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32" name="" descr=""/>
          <p:cNvPicPr/>
          <p:nvPr/>
        </p:nvPicPr>
        <p:blipFill>
          <a:blip r:embed="rId8"/>
          <a:stretch/>
        </p:blipFill>
        <p:spPr>
          <a:xfrm>
            <a:off x="10524960" y="3763440"/>
            <a:ext cx="7077240" cy="4466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33" name=""/>
          <p:cNvSpPr txBox="1"/>
          <p:nvPr/>
        </p:nvSpPr>
        <p:spPr>
          <a:xfrm>
            <a:off x="10515600" y="8229600"/>
            <a:ext cx="5060160" cy="346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spAutoFit/>
          </a:bodyPr>
          <a:p>
            <a:r>
              <a:rPr b="0" lang="en-US" sz="1800" strike="noStrike" u="none">
                <a:solidFill>
                  <a:srgbClr val="729fcf"/>
                </a:solidFill>
                <a:effectLst/>
                <a:uFillTx/>
                <a:latin typeface="Arial"/>
                <a:hlinkClick r:id="rId9"/>
              </a:rPr>
              <a:t>https://refactoring.guru/design-patterns/observer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p:transition spd="slow">
    <p:push dir="u"/>
  </p:transition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Freeform 105"/>
          <p:cNvSpPr/>
          <p:nvPr/>
        </p:nvSpPr>
        <p:spPr>
          <a:xfrm>
            <a:off x="1739880" y="498600"/>
            <a:ext cx="15486840" cy="1528200"/>
          </a:xfrm>
          <a:custGeom>
            <a:avLst/>
            <a:gdLst>
              <a:gd name="textAreaLeft" fmla="*/ 0 w 15486840"/>
              <a:gd name="textAreaRight" fmla="*/ 15487200 w 15486840"/>
              <a:gd name="textAreaTop" fmla="*/ 0 h 1528200"/>
              <a:gd name="textAreaBottom" fmla="*/ 1528560 h 1528200"/>
            </a:gdLst>
            <a:ahLst/>
            <a:cxnLst/>
            <a:rect l="textAreaLeft" t="textAreaTop" r="textAreaRight" b="textAreaBottom"/>
            <a:pathLst>
              <a:path w="15129861" h="1493264">
                <a:moveTo>
                  <a:pt x="0" y="0"/>
                </a:moveTo>
                <a:lnTo>
                  <a:pt x="15129861" y="0"/>
                </a:lnTo>
                <a:lnTo>
                  <a:pt x="15129861" y="1493264"/>
                </a:lnTo>
                <a:lnTo>
                  <a:pt x="0" y="149326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spAutoFit/>
          </a:bodyPr>
          <a:p>
            <a:endParaRPr b="0" lang="en-US" sz="4610" strike="noStrike" u="none">
              <a:solidFill>
                <a:schemeClr val="lt1"/>
              </a:solidFill>
              <a:effectLst/>
              <a:uFillTx/>
              <a:latin typeface="Poppins Semi-Bold"/>
            </a:endParaRPr>
          </a:p>
        </p:txBody>
      </p:sp>
      <p:sp>
        <p:nvSpPr>
          <p:cNvPr id="435" name="TextBox 108"/>
          <p:cNvSpPr/>
          <p:nvPr/>
        </p:nvSpPr>
        <p:spPr>
          <a:xfrm>
            <a:off x="3197880" y="613080"/>
            <a:ext cx="12760200" cy="62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36000">
              <a:lnSpc>
                <a:spcPts val="4912"/>
              </a:lnSpc>
              <a:spcBef>
                <a:spcPts val="1191"/>
              </a:spcBef>
              <a:spcAft>
                <a:spcPts val="992"/>
              </a:spcAft>
            </a:pPr>
            <a:r>
              <a:rPr b="0" lang="en-US" sz="4610" strike="noStrike" u="none">
                <a:solidFill>
                  <a:schemeClr val="lt1"/>
                </a:solidFill>
                <a:effectLst/>
                <a:uFillTx/>
                <a:latin typeface="Poppins Semi-Bold"/>
              </a:rPr>
              <a:t>Golang != OOP</a:t>
            </a:r>
            <a:endParaRPr b="0" lang="en-US" sz="461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36" name="Freeform 106"/>
          <p:cNvSpPr/>
          <p:nvPr/>
        </p:nvSpPr>
        <p:spPr>
          <a:xfrm>
            <a:off x="16071840" y="9673920"/>
            <a:ext cx="2347560" cy="345600"/>
          </a:xfrm>
          <a:custGeom>
            <a:avLst/>
            <a:gdLst>
              <a:gd name="textAreaLeft" fmla="*/ 0 w 2347560"/>
              <a:gd name="textAreaRight" fmla="*/ 2347920 w 2347560"/>
              <a:gd name="textAreaTop" fmla="*/ 0 h 345600"/>
              <a:gd name="textAreaBottom" fmla="*/ 345960 h 345600"/>
            </a:gdLst>
            <a:ahLst/>
            <a:cxnLst/>
            <a:rect l="textAreaLeft" t="textAreaTop" r="textAreaRight" b="textAreaBottom"/>
            <a:pathLst>
              <a:path w="2293806" h="337815">
                <a:moveTo>
                  <a:pt x="0" y="0"/>
                </a:moveTo>
                <a:lnTo>
                  <a:pt x="2293806" y="0"/>
                </a:lnTo>
                <a:lnTo>
                  <a:pt x="2293806" y="337815"/>
                </a:lnTo>
                <a:lnTo>
                  <a:pt x="0" y="337815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40" strike="noStrike" u="non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437" name="TextBox 109"/>
          <p:cNvSpPr/>
          <p:nvPr/>
        </p:nvSpPr>
        <p:spPr>
          <a:xfrm>
            <a:off x="2971800" y="1649160"/>
            <a:ext cx="13944600" cy="118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457200" defTabSz="914400">
              <a:lnSpc>
                <a:spcPct val="200000"/>
              </a:lnSpc>
            </a:pPr>
            <a:r>
              <a:rPr b="1" lang="en-GB" sz="3600" strike="noStrike" u="none">
                <a:solidFill>
                  <a:schemeClr val="accent6"/>
                </a:solidFill>
                <a:effectLst/>
                <a:uFillTx/>
                <a:latin typeface="Calibri"/>
                <a:ea typeface="Noto Sans CJK SC"/>
              </a:rPr>
              <a:t>Let’s look at a the observer pattern</a:t>
            </a:r>
            <a:endParaRPr b="0" lang="en-US" sz="3600" strike="noStrike" u="none">
              <a:solidFill>
                <a:srgbClr val="000000"/>
              </a:solidFill>
              <a:effectLst/>
              <a:uFillTx/>
              <a:latin typeface="Arial"/>
              <a:ea typeface="Noto Sans CJK SC"/>
            </a:endParaRPr>
          </a:p>
        </p:txBody>
      </p:sp>
      <p:pic>
        <p:nvPicPr>
          <p:cNvPr id="438" name="" descr=""/>
          <p:cNvPicPr/>
          <p:nvPr/>
        </p:nvPicPr>
        <p:blipFill>
          <a:blip r:embed="rId5"/>
          <a:stretch/>
        </p:blipFill>
        <p:spPr>
          <a:xfrm>
            <a:off x="314640" y="4572000"/>
            <a:ext cx="1742760" cy="54478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39" name=""/>
          <p:cNvSpPr txBox="1"/>
          <p:nvPr/>
        </p:nvSpPr>
        <p:spPr>
          <a:xfrm>
            <a:off x="3429000" y="3109320"/>
            <a:ext cx="13861800" cy="826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spAutoFit/>
          </a:bodyPr>
          <a:p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</a:rPr>
              <a:t>We need to create a new  </a:t>
            </a:r>
            <a:r>
              <a:rPr b="0" lang="en-GB" sz="2400" strike="noStrike" u="none">
                <a:solidFill>
                  <a:srgbClr val="729fcf"/>
                </a:solidFill>
                <a:effectLst/>
                <a:uFillTx/>
                <a:latin typeface="Calibri"/>
              </a:rPr>
              <a:t>publisher</a:t>
            </a:r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</a:rPr>
              <a:t> and </a:t>
            </a:r>
            <a:r>
              <a:rPr b="0" lang="en-GB" sz="2400" strike="noStrike" u="none">
                <a:solidFill>
                  <a:srgbClr val="729fcf"/>
                </a:solidFill>
                <a:effectLst/>
                <a:uFillTx/>
                <a:latin typeface="Calibri"/>
              </a:rPr>
              <a:t>subscribers</a:t>
            </a:r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</a:rPr>
              <a:t>. The publishers maintains </a:t>
            </a:r>
            <a:r>
              <a:rPr b="0" lang="en-GB" sz="2400" strike="noStrike" u="none">
                <a:solidFill>
                  <a:srgbClr val="729fcf"/>
                </a:solidFill>
                <a:effectLst/>
                <a:uFillTx/>
                <a:latin typeface="Calibri"/>
              </a:rPr>
              <a:t>a list of subscribers</a:t>
            </a:r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</a:rPr>
              <a:t>.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440" name="" descr=""/>
          <p:cNvPicPr/>
          <p:nvPr/>
        </p:nvPicPr>
        <p:blipFill>
          <a:blip r:embed="rId6"/>
          <a:stretch/>
        </p:blipFill>
        <p:spPr>
          <a:xfrm>
            <a:off x="3657600" y="4248720"/>
            <a:ext cx="6974640" cy="21520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41" name="" descr=""/>
          <p:cNvPicPr/>
          <p:nvPr/>
        </p:nvPicPr>
        <p:blipFill>
          <a:blip r:embed="rId7"/>
          <a:stretch/>
        </p:blipFill>
        <p:spPr>
          <a:xfrm>
            <a:off x="11430000" y="3886200"/>
            <a:ext cx="4647240" cy="34041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42" name="" descr=""/>
          <p:cNvPicPr/>
          <p:nvPr/>
        </p:nvPicPr>
        <p:blipFill>
          <a:blip r:embed="rId8"/>
          <a:stretch/>
        </p:blipFill>
        <p:spPr>
          <a:xfrm>
            <a:off x="4343400" y="7086600"/>
            <a:ext cx="4917240" cy="11430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43" name="" descr=""/>
          <p:cNvPicPr/>
          <p:nvPr/>
        </p:nvPicPr>
        <p:blipFill>
          <a:blip r:embed="rId9"/>
          <a:stretch/>
        </p:blipFill>
        <p:spPr>
          <a:xfrm>
            <a:off x="14173200" y="7772400"/>
            <a:ext cx="3983760" cy="13716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44" name=""/>
          <p:cNvSpPr/>
          <p:nvPr/>
        </p:nvSpPr>
        <p:spPr>
          <a:xfrm>
            <a:off x="6858000" y="6400800"/>
            <a:ext cx="0" cy="68580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45" name=""/>
          <p:cNvSpPr/>
          <p:nvPr/>
        </p:nvSpPr>
        <p:spPr>
          <a:xfrm>
            <a:off x="8686800" y="4800600"/>
            <a:ext cx="2743200" cy="91440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46" name=""/>
          <p:cNvSpPr/>
          <p:nvPr/>
        </p:nvSpPr>
        <p:spPr>
          <a:xfrm>
            <a:off x="15087600" y="4343400"/>
            <a:ext cx="2743200" cy="342900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47" name=""/>
          <p:cNvSpPr txBox="1"/>
          <p:nvPr/>
        </p:nvSpPr>
        <p:spPr>
          <a:xfrm>
            <a:off x="10515600" y="9483120"/>
            <a:ext cx="5060160" cy="346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spAutoFit/>
          </a:bodyPr>
          <a:p>
            <a:r>
              <a:rPr b="0" lang="en-US" sz="1800" strike="noStrike" u="none">
                <a:solidFill>
                  <a:srgbClr val="729fcf"/>
                </a:solidFill>
                <a:effectLst/>
                <a:uFillTx/>
                <a:latin typeface="Arial"/>
                <a:hlinkClick r:id="rId10"/>
              </a:rPr>
              <a:t>https://refactoring.guru/design-patterns/observer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448" name="" descr=""/>
          <p:cNvPicPr/>
          <p:nvPr/>
        </p:nvPicPr>
        <p:blipFill>
          <a:blip r:embed="rId11"/>
          <a:stretch/>
        </p:blipFill>
        <p:spPr>
          <a:xfrm>
            <a:off x="9601200" y="7724160"/>
            <a:ext cx="4343400" cy="14198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49" name=""/>
          <p:cNvSpPr/>
          <p:nvPr/>
        </p:nvSpPr>
        <p:spPr>
          <a:xfrm flipH="1">
            <a:off x="13258800" y="7086600"/>
            <a:ext cx="685800" cy="63756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p:transition spd="slow">
    <p:push dir="u"/>
  </p:transition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Freeform 107"/>
          <p:cNvSpPr/>
          <p:nvPr/>
        </p:nvSpPr>
        <p:spPr>
          <a:xfrm>
            <a:off x="1739880" y="498600"/>
            <a:ext cx="15486840" cy="1528200"/>
          </a:xfrm>
          <a:custGeom>
            <a:avLst/>
            <a:gdLst>
              <a:gd name="textAreaLeft" fmla="*/ 0 w 15486840"/>
              <a:gd name="textAreaRight" fmla="*/ 15487200 w 15486840"/>
              <a:gd name="textAreaTop" fmla="*/ 0 h 1528200"/>
              <a:gd name="textAreaBottom" fmla="*/ 1528560 h 1528200"/>
            </a:gdLst>
            <a:ahLst/>
            <a:cxnLst/>
            <a:rect l="textAreaLeft" t="textAreaTop" r="textAreaRight" b="textAreaBottom"/>
            <a:pathLst>
              <a:path w="15129861" h="1493264">
                <a:moveTo>
                  <a:pt x="0" y="0"/>
                </a:moveTo>
                <a:lnTo>
                  <a:pt x="15129861" y="0"/>
                </a:lnTo>
                <a:lnTo>
                  <a:pt x="15129861" y="1493264"/>
                </a:lnTo>
                <a:lnTo>
                  <a:pt x="0" y="149326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spAutoFit/>
          </a:bodyPr>
          <a:p>
            <a:endParaRPr b="0" lang="en-US" sz="4610" strike="noStrike" u="none">
              <a:solidFill>
                <a:schemeClr val="lt1"/>
              </a:solidFill>
              <a:effectLst/>
              <a:uFillTx/>
              <a:latin typeface="Poppins Semi-Bold"/>
            </a:endParaRPr>
          </a:p>
        </p:txBody>
      </p:sp>
      <p:sp>
        <p:nvSpPr>
          <p:cNvPr id="451" name="TextBox 110"/>
          <p:cNvSpPr/>
          <p:nvPr/>
        </p:nvSpPr>
        <p:spPr>
          <a:xfrm>
            <a:off x="3197880" y="613080"/>
            <a:ext cx="12760200" cy="62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36000">
              <a:lnSpc>
                <a:spcPts val="4912"/>
              </a:lnSpc>
              <a:spcBef>
                <a:spcPts val="1191"/>
              </a:spcBef>
              <a:spcAft>
                <a:spcPts val="992"/>
              </a:spcAft>
            </a:pPr>
            <a:r>
              <a:rPr b="0" lang="en-US" sz="4610" strike="noStrike" u="none">
                <a:solidFill>
                  <a:schemeClr val="lt1"/>
                </a:solidFill>
                <a:effectLst/>
                <a:uFillTx/>
                <a:latin typeface="Poppins Semi-Bold"/>
              </a:rPr>
              <a:t>Golang != OOP</a:t>
            </a:r>
            <a:endParaRPr b="0" lang="en-US" sz="461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52" name="Freeform 108"/>
          <p:cNvSpPr/>
          <p:nvPr/>
        </p:nvSpPr>
        <p:spPr>
          <a:xfrm>
            <a:off x="16071840" y="9673920"/>
            <a:ext cx="2347560" cy="345600"/>
          </a:xfrm>
          <a:custGeom>
            <a:avLst/>
            <a:gdLst>
              <a:gd name="textAreaLeft" fmla="*/ 0 w 2347560"/>
              <a:gd name="textAreaRight" fmla="*/ 2347920 w 2347560"/>
              <a:gd name="textAreaTop" fmla="*/ 0 h 345600"/>
              <a:gd name="textAreaBottom" fmla="*/ 345960 h 345600"/>
            </a:gdLst>
            <a:ahLst/>
            <a:cxnLst/>
            <a:rect l="textAreaLeft" t="textAreaTop" r="textAreaRight" b="textAreaBottom"/>
            <a:pathLst>
              <a:path w="2293806" h="337815">
                <a:moveTo>
                  <a:pt x="0" y="0"/>
                </a:moveTo>
                <a:lnTo>
                  <a:pt x="2293806" y="0"/>
                </a:lnTo>
                <a:lnTo>
                  <a:pt x="2293806" y="337815"/>
                </a:lnTo>
                <a:lnTo>
                  <a:pt x="0" y="337815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40" strike="noStrike" u="non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453" name="TextBox 111"/>
          <p:cNvSpPr/>
          <p:nvPr/>
        </p:nvSpPr>
        <p:spPr>
          <a:xfrm>
            <a:off x="2971800" y="1649160"/>
            <a:ext cx="13944600" cy="118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457200" defTabSz="914400">
              <a:lnSpc>
                <a:spcPct val="200000"/>
              </a:lnSpc>
            </a:pPr>
            <a:r>
              <a:rPr b="1" lang="en-GB" sz="3600" strike="noStrike" u="none">
                <a:solidFill>
                  <a:schemeClr val="accent6"/>
                </a:solidFill>
                <a:effectLst/>
                <a:uFillTx/>
                <a:latin typeface="Calibri"/>
                <a:ea typeface="Noto Sans CJK SC"/>
              </a:rPr>
              <a:t>Let’s look at a the observer pattern</a:t>
            </a:r>
            <a:endParaRPr b="0" lang="en-US" sz="3600" strike="noStrike" u="none">
              <a:solidFill>
                <a:srgbClr val="000000"/>
              </a:solidFill>
              <a:effectLst/>
              <a:uFillTx/>
              <a:latin typeface="Arial"/>
              <a:ea typeface="Noto Sans CJK SC"/>
            </a:endParaRPr>
          </a:p>
        </p:txBody>
      </p:sp>
      <p:pic>
        <p:nvPicPr>
          <p:cNvPr id="454" name="" descr=""/>
          <p:cNvPicPr/>
          <p:nvPr/>
        </p:nvPicPr>
        <p:blipFill>
          <a:blip r:embed="rId5"/>
          <a:stretch/>
        </p:blipFill>
        <p:spPr>
          <a:xfrm>
            <a:off x="314640" y="4572000"/>
            <a:ext cx="1742760" cy="54478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55" name=""/>
          <p:cNvSpPr txBox="1"/>
          <p:nvPr/>
        </p:nvSpPr>
        <p:spPr>
          <a:xfrm>
            <a:off x="3429000" y="3109320"/>
            <a:ext cx="13861800" cy="826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spAutoFit/>
          </a:bodyPr>
          <a:p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</a:rPr>
              <a:t>Once </a:t>
            </a:r>
            <a:r>
              <a:rPr b="0" lang="en-GB" sz="2400" strike="noStrike" u="none">
                <a:solidFill>
                  <a:srgbClr val="729fcf"/>
                </a:solidFill>
                <a:effectLst/>
                <a:uFillTx/>
                <a:latin typeface="Calibri"/>
              </a:rPr>
              <a:t>subscribers</a:t>
            </a:r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</a:rPr>
              <a:t> are created, they need to </a:t>
            </a:r>
            <a:r>
              <a:rPr b="0" lang="en-GB" sz="2400" strike="noStrike" u="none">
                <a:solidFill>
                  <a:srgbClr val="729fcf"/>
                </a:solidFill>
                <a:effectLst/>
                <a:uFillTx/>
                <a:latin typeface="Calibri"/>
              </a:rPr>
              <a:t>subscribe to the publisher</a:t>
            </a:r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</a:rPr>
              <a:t>. Append to the slice of observers.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56" name=""/>
          <p:cNvSpPr txBox="1"/>
          <p:nvPr/>
        </p:nvSpPr>
        <p:spPr>
          <a:xfrm>
            <a:off x="10515600" y="9483120"/>
            <a:ext cx="5060160" cy="346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spAutoFit/>
          </a:bodyPr>
          <a:p>
            <a:r>
              <a:rPr b="0" lang="en-US" sz="1800" strike="noStrike" u="none">
                <a:solidFill>
                  <a:srgbClr val="729fcf"/>
                </a:solidFill>
                <a:effectLst/>
                <a:uFillTx/>
                <a:latin typeface="Arial"/>
                <a:hlinkClick r:id="rId6"/>
              </a:rPr>
              <a:t>https://refactoring.guru/design-patterns/observer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457" name="" descr=""/>
          <p:cNvPicPr/>
          <p:nvPr/>
        </p:nvPicPr>
        <p:blipFill>
          <a:blip r:embed="rId7"/>
          <a:stretch/>
        </p:blipFill>
        <p:spPr>
          <a:xfrm>
            <a:off x="3506400" y="3963240"/>
            <a:ext cx="5769000" cy="15231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58" name="" descr=""/>
          <p:cNvPicPr/>
          <p:nvPr/>
        </p:nvPicPr>
        <p:blipFill>
          <a:blip r:embed="rId8"/>
          <a:stretch/>
        </p:blipFill>
        <p:spPr>
          <a:xfrm>
            <a:off x="9601200" y="4201560"/>
            <a:ext cx="8501040" cy="12848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59" name=""/>
          <p:cNvSpPr/>
          <p:nvPr/>
        </p:nvSpPr>
        <p:spPr>
          <a:xfrm flipV="1">
            <a:off x="8229600" y="4572000"/>
            <a:ext cx="1371600" cy="22860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460" name="" descr=""/>
          <p:cNvPicPr/>
          <p:nvPr/>
        </p:nvPicPr>
        <p:blipFill>
          <a:blip r:embed="rId9"/>
          <a:stretch/>
        </p:blipFill>
        <p:spPr>
          <a:xfrm>
            <a:off x="9601200" y="5943600"/>
            <a:ext cx="4572000" cy="20638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61" name=""/>
          <p:cNvSpPr/>
          <p:nvPr/>
        </p:nvSpPr>
        <p:spPr>
          <a:xfrm>
            <a:off x="11658600" y="5029200"/>
            <a:ext cx="1371600" cy="137160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p:transition spd="slow">
    <p:push dir="u"/>
  </p:transition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Freeform 109"/>
          <p:cNvSpPr/>
          <p:nvPr/>
        </p:nvSpPr>
        <p:spPr>
          <a:xfrm>
            <a:off x="1739880" y="498600"/>
            <a:ext cx="15486840" cy="1528200"/>
          </a:xfrm>
          <a:custGeom>
            <a:avLst/>
            <a:gdLst>
              <a:gd name="textAreaLeft" fmla="*/ 0 w 15486840"/>
              <a:gd name="textAreaRight" fmla="*/ 15487200 w 15486840"/>
              <a:gd name="textAreaTop" fmla="*/ 0 h 1528200"/>
              <a:gd name="textAreaBottom" fmla="*/ 1528560 h 1528200"/>
            </a:gdLst>
            <a:ahLst/>
            <a:cxnLst/>
            <a:rect l="textAreaLeft" t="textAreaTop" r="textAreaRight" b="textAreaBottom"/>
            <a:pathLst>
              <a:path w="15129861" h="1493264">
                <a:moveTo>
                  <a:pt x="0" y="0"/>
                </a:moveTo>
                <a:lnTo>
                  <a:pt x="15129861" y="0"/>
                </a:lnTo>
                <a:lnTo>
                  <a:pt x="15129861" y="1493264"/>
                </a:lnTo>
                <a:lnTo>
                  <a:pt x="0" y="149326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spAutoFit/>
          </a:bodyPr>
          <a:p>
            <a:endParaRPr b="0" lang="en-US" sz="4610" strike="noStrike" u="none">
              <a:solidFill>
                <a:schemeClr val="lt1"/>
              </a:solidFill>
              <a:effectLst/>
              <a:uFillTx/>
              <a:latin typeface="Poppins Semi-Bold"/>
            </a:endParaRPr>
          </a:p>
        </p:txBody>
      </p:sp>
      <p:sp>
        <p:nvSpPr>
          <p:cNvPr id="463" name="TextBox 112"/>
          <p:cNvSpPr/>
          <p:nvPr/>
        </p:nvSpPr>
        <p:spPr>
          <a:xfrm>
            <a:off x="3197880" y="613080"/>
            <a:ext cx="12760200" cy="62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36000">
              <a:lnSpc>
                <a:spcPts val="4912"/>
              </a:lnSpc>
              <a:spcBef>
                <a:spcPts val="1191"/>
              </a:spcBef>
              <a:spcAft>
                <a:spcPts val="992"/>
              </a:spcAft>
            </a:pPr>
            <a:r>
              <a:rPr b="0" lang="en-US" sz="4610" strike="noStrike" u="none">
                <a:solidFill>
                  <a:schemeClr val="lt1"/>
                </a:solidFill>
                <a:effectLst/>
                <a:uFillTx/>
                <a:latin typeface="Poppins Semi-Bold"/>
              </a:rPr>
              <a:t>Golang != OOP</a:t>
            </a:r>
            <a:endParaRPr b="0" lang="en-US" sz="461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64" name="Freeform 110"/>
          <p:cNvSpPr/>
          <p:nvPr/>
        </p:nvSpPr>
        <p:spPr>
          <a:xfrm>
            <a:off x="16071840" y="9673920"/>
            <a:ext cx="2347560" cy="345600"/>
          </a:xfrm>
          <a:custGeom>
            <a:avLst/>
            <a:gdLst>
              <a:gd name="textAreaLeft" fmla="*/ 0 w 2347560"/>
              <a:gd name="textAreaRight" fmla="*/ 2347920 w 2347560"/>
              <a:gd name="textAreaTop" fmla="*/ 0 h 345600"/>
              <a:gd name="textAreaBottom" fmla="*/ 345960 h 345600"/>
            </a:gdLst>
            <a:ahLst/>
            <a:cxnLst/>
            <a:rect l="textAreaLeft" t="textAreaTop" r="textAreaRight" b="textAreaBottom"/>
            <a:pathLst>
              <a:path w="2293806" h="337815">
                <a:moveTo>
                  <a:pt x="0" y="0"/>
                </a:moveTo>
                <a:lnTo>
                  <a:pt x="2293806" y="0"/>
                </a:lnTo>
                <a:lnTo>
                  <a:pt x="2293806" y="337815"/>
                </a:lnTo>
                <a:lnTo>
                  <a:pt x="0" y="337815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40" strike="noStrike" u="non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465" name="TextBox 113"/>
          <p:cNvSpPr/>
          <p:nvPr/>
        </p:nvSpPr>
        <p:spPr>
          <a:xfrm>
            <a:off x="2971800" y="1649160"/>
            <a:ext cx="13944600" cy="118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457200" defTabSz="914400">
              <a:lnSpc>
                <a:spcPct val="200000"/>
              </a:lnSpc>
            </a:pPr>
            <a:r>
              <a:rPr b="1" lang="en-GB" sz="3600" strike="noStrike" u="none">
                <a:solidFill>
                  <a:schemeClr val="accent6"/>
                </a:solidFill>
                <a:effectLst/>
                <a:uFillTx/>
                <a:latin typeface="Calibri"/>
                <a:ea typeface="Noto Sans CJK SC"/>
              </a:rPr>
              <a:t>Let’s look at a the observer pattern</a:t>
            </a:r>
            <a:endParaRPr b="0" lang="en-US" sz="3600" strike="noStrike" u="none">
              <a:solidFill>
                <a:srgbClr val="000000"/>
              </a:solidFill>
              <a:effectLst/>
              <a:uFillTx/>
              <a:latin typeface="Arial"/>
              <a:ea typeface="Noto Sans CJK SC"/>
            </a:endParaRPr>
          </a:p>
        </p:txBody>
      </p:sp>
      <p:pic>
        <p:nvPicPr>
          <p:cNvPr id="466" name="" descr=""/>
          <p:cNvPicPr/>
          <p:nvPr/>
        </p:nvPicPr>
        <p:blipFill>
          <a:blip r:embed="rId5"/>
          <a:stretch/>
        </p:blipFill>
        <p:spPr>
          <a:xfrm>
            <a:off x="314640" y="4572000"/>
            <a:ext cx="1742760" cy="54478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67" name=""/>
          <p:cNvSpPr txBox="1"/>
          <p:nvPr/>
        </p:nvSpPr>
        <p:spPr>
          <a:xfrm>
            <a:off x="3429000" y="3109320"/>
            <a:ext cx="13861800" cy="826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spAutoFit/>
          </a:bodyPr>
          <a:p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</a:rPr>
              <a:t>Finally the </a:t>
            </a:r>
            <a:r>
              <a:rPr b="0" lang="en-GB" sz="2400" strike="noStrike" u="none">
                <a:solidFill>
                  <a:srgbClr val="729fcf"/>
                </a:solidFill>
                <a:effectLst/>
                <a:uFillTx/>
                <a:latin typeface="Calibri"/>
              </a:rPr>
              <a:t>publisher</a:t>
            </a:r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</a:rPr>
              <a:t> can </a:t>
            </a:r>
            <a:r>
              <a:rPr b="0" lang="en-GB" sz="2400" strike="noStrike" u="none">
                <a:solidFill>
                  <a:srgbClr val="729fcf"/>
                </a:solidFill>
                <a:effectLst/>
                <a:uFillTx/>
                <a:latin typeface="Calibri"/>
              </a:rPr>
              <a:t>notify all subscribers </a:t>
            </a:r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</a:rPr>
              <a:t>to their unique </a:t>
            </a:r>
            <a:r>
              <a:rPr b="0" lang="en-GB" sz="2400" strike="noStrike" u="none">
                <a:solidFill>
                  <a:srgbClr val="729fcf"/>
                </a:solidFill>
                <a:effectLst/>
                <a:uFillTx/>
                <a:latin typeface="Calibri"/>
              </a:rPr>
              <a:t>update call</a:t>
            </a:r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</a:rPr>
              <a:t>.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68" name=""/>
          <p:cNvSpPr txBox="1"/>
          <p:nvPr/>
        </p:nvSpPr>
        <p:spPr>
          <a:xfrm>
            <a:off x="10515600" y="9483120"/>
            <a:ext cx="5060160" cy="346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spAutoFit/>
          </a:bodyPr>
          <a:p>
            <a:r>
              <a:rPr b="0" lang="en-US" sz="1800" strike="noStrike" u="none">
                <a:solidFill>
                  <a:srgbClr val="729fcf"/>
                </a:solidFill>
                <a:effectLst/>
                <a:uFillTx/>
                <a:latin typeface="Arial"/>
                <a:hlinkClick r:id="rId6"/>
              </a:rPr>
              <a:t>https://refactoring.guru/design-patterns/observer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469" name="" descr=""/>
          <p:cNvPicPr/>
          <p:nvPr/>
        </p:nvPicPr>
        <p:blipFill>
          <a:blip r:embed="rId7"/>
          <a:stretch/>
        </p:blipFill>
        <p:spPr>
          <a:xfrm>
            <a:off x="3506040" y="3842280"/>
            <a:ext cx="6552360" cy="8676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70" name="" descr=""/>
          <p:cNvPicPr/>
          <p:nvPr/>
        </p:nvPicPr>
        <p:blipFill>
          <a:blip r:embed="rId8"/>
          <a:stretch/>
        </p:blipFill>
        <p:spPr>
          <a:xfrm>
            <a:off x="6353280" y="5029200"/>
            <a:ext cx="7819920" cy="17085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71" name="" descr=""/>
          <p:cNvPicPr/>
          <p:nvPr/>
        </p:nvPicPr>
        <p:blipFill>
          <a:blip r:embed="rId9"/>
          <a:stretch/>
        </p:blipFill>
        <p:spPr>
          <a:xfrm>
            <a:off x="8915400" y="7007040"/>
            <a:ext cx="6858000" cy="17892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72" name=""/>
          <p:cNvSpPr/>
          <p:nvPr/>
        </p:nvSpPr>
        <p:spPr>
          <a:xfrm>
            <a:off x="5943600" y="4709880"/>
            <a:ext cx="914400" cy="31932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73" name=""/>
          <p:cNvSpPr/>
          <p:nvPr/>
        </p:nvSpPr>
        <p:spPr>
          <a:xfrm>
            <a:off x="8229600" y="6629400"/>
            <a:ext cx="685800" cy="45720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474" name="" descr=""/>
          <p:cNvPicPr/>
          <p:nvPr/>
        </p:nvPicPr>
        <p:blipFill>
          <a:blip r:embed="rId10"/>
          <a:stretch/>
        </p:blipFill>
        <p:spPr>
          <a:xfrm>
            <a:off x="1676520" y="9144000"/>
            <a:ext cx="8610480" cy="9144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75" name=""/>
          <p:cNvSpPr/>
          <p:nvPr/>
        </p:nvSpPr>
        <p:spPr>
          <a:xfrm flipH="1">
            <a:off x="8458200" y="8686800"/>
            <a:ext cx="1143000" cy="68580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p:transition spd="slow">
    <p:push dir="u"/>
  </p:transition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5054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TextBox 95"/>
          <p:cNvSpPr/>
          <p:nvPr/>
        </p:nvSpPr>
        <p:spPr>
          <a:xfrm>
            <a:off x="1130040" y="3277080"/>
            <a:ext cx="11354400" cy="1001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7883"/>
              </a:lnSpc>
            </a:pPr>
            <a:r>
              <a:rPr b="0" lang="en-GB" sz="5630" strike="noStrike" u="none">
                <a:solidFill>
                  <a:srgbClr val="729fcf"/>
                </a:solidFill>
                <a:effectLst/>
                <a:uFillTx/>
                <a:latin typeface="Poppins Semi-Bold"/>
              </a:rPr>
              <a:t>Exercise – Website status monitor</a:t>
            </a:r>
            <a:endParaRPr b="0" lang="en-US" sz="563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477" name="Freeform 91"/>
          <p:cNvSpPr/>
          <p:nvPr/>
        </p:nvSpPr>
        <p:spPr>
          <a:xfrm>
            <a:off x="1053000" y="931680"/>
            <a:ext cx="4098600" cy="603360"/>
          </a:xfrm>
          <a:custGeom>
            <a:avLst/>
            <a:gdLst>
              <a:gd name="textAreaLeft" fmla="*/ 0 w 4098600"/>
              <a:gd name="textAreaRight" fmla="*/ 4098960 w 4098600"/>
              <a:gd name="textAreaTop" fmla="*/ 0 h 603360"/>
              <a:gd name="textAreaBottom" fmla="*/ 603720 h 603360"/>
            </a:gdLst>
            <a:ahLst/>
            <a:cxnLst/>
            <a:rect l="textAreaLeft" t="textAreaTop" r="textAreaRight" b="textAreaBottom"/>
            <a:pathLst>
              <a:path w="4004526" h="589757">
                <a:moveTo>
                  <a:pt x="0" y="0"/>
                </a:moveTo>
                <a:lnTo>
                  <a:pt x="4004526" y="0"/>
                </a:lnTo>
                <a:lnTo>
                  <a:pt x="4004526" y="589757"/>
                </a:lnTo>
                <a:lnTo>
                  <a:pt x="0" y="589757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4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478" name="TextBox 96"/>
          <p:cNvSpPr/>
          <p:nvPr/>
        </p:nvSpPr>
        <p:spPr>
          <a:xfrm>
            <a:off x="914400" y="4127040"/>
            <a:ext cx="10972440" cy="4285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16000" indent="-216000" defTabSz="914400">
              <a:lnSpc>
                <a:spcPct val="150000"/>
              </a:lnSpc>
              <a:spcBef>
                <a:spcPts val="1191"/>
              </a:spcBef>
              <a:spcAft>
                <a:spcPts val="992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  <a:ea typeface="Noto Sans CJK SC"/>
              </a:rPr>
              <a:t>Can you monitor the status code of these websites?</a:t>
            </a:r>
            <a:endParaRPr b="0" lang="en-US" sz="2400" strike="noStrike" u="none">
              <a:solidFill>
                <a:srgbClr val="ffffff"/>
              </a:solidFill>
              <a:effectLst/>
              <a:uFillTx/>
              <a:latin typeface="Arial"/>
              <a:ea typeface="Noto Sans CJK SC"/>
            </a:endParaRPr>
          </a:p>
          <a:p>
            <a:pPr lvl="1" marL="800280" indent="-343080" defTabSz="914400">
              <a:lnSpc>
                <a:spcPct val="150000"/>
              </a:lnSpc>
              <a:buClr>
                <a:srgbClr val="ffffff"/>
              </a:buClr>
              <a:buFont typeface="Arial"/>
              <a:buChar char="•"/>
            </a:pPr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  <a:ea typeface="Noto Sans CJK SC"/>
              </a:rPr>
              <a:t>Download the top 100 websites: </a:t>
            </a:r>
            <a:r>
              <a:rPr b="0" lang="en-GB" sz="2400" strike="noStrike" u="none">
                <a:solidFill>
                  <a:srgbClr val="729fcf"/>
                </a:solidFill>
                <a:effectLst/>
                <a:uFillTx/>
                <a:latin typeface="Calibri"/>
                <a:ea typeface="Noto Sans CJK SC"/>
                <a:hlinkClick r:id="rId3"/>
              </a:rPr>
              <a:t>https://pastebin.com/9r9ADsaQ</a:t>
            </a:r>
            <a:endParaRPr b="0" lang="en-US" sz="2400" strike="noStrike" u="none">
              <a:solidFill>
                <a:srgbClr val="ffffff"/>
              </a:solidFill>
              <a:effectLst/>
              <a:uFillTx/>
              <a:latin typeface="Arial"/>
              <a:ea typeface="Noto Sans CJK SC"/>
            </a:endParaRPr>
          </a:p>
          <a:p>
            <a:pPr lvl="1" marL="800280" indent="-343080" defTabSz="914400">
              <a:lnSpc>
                <a:spcPct val="150000"/>
              </a:lnSpc>
              <a:buClr>
                <a:srgbClr val="ffffff"/>
              </a:buClr>
              <a:buFont typeface="Arial"/>
              <a:buChar char="•"/>
            </a:pPr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  <a:ea typeface="Noto Sans CJK SC"/>
              </a:rPr>
              <a:t>Use  </a:t>
            </a:r>
            <a:r>
              <a:rPr b="0" lang="en-GB" sz="2400" strike="noStrike" u="none">
                <a:solidFill>
                  <a:srgbClr val="729fcf"/>
                </a:solidFill>
                <a:effectLst/>
                <a:uFillTx/>
                <a:latin typeface="Calibri"/>
                <a:ea typeface="Noto Sans CJK SC"/>
              </a:rPr>
              <a:t>go get </a:t>
            </a:r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  <a:ea typeface="Noto Sans CJK SC"/>
              </a:rPr>
              <a:t>for </a:t>
            </a:r>
            <a:r>
              <a:rPr b="0" lang="en-GB" sz="2400" strike="noStrike" u="none">
                <a:solidFill>
                  <a:srgbClr val="729fcf"/>
                </a:solidFill>
                <a:effectLst/>
                <a:uFillTx/>
                <a:latin typeface="Calibri"/>
                <a:ea typeface="Noto Sans CJK SC"/>
                <a:hlinkClick r:id="rId4"/>
              </a:rPr>
              <a:t>https://pkg.go.dev/net/http</a:t>
            </a:r>
            <a:endParaRPr b="0" lang="en-US" sz="2400" strike="noStrike" u="none">
              <a:solidFill>
                <a:srgbClr val="ffffff"/>
              </a:solidFill>
              <a:effectLst/>
              <a:uFillTx/>
              <a:latin typeface="Arial"/>
              <a:ea typeface="Noto Sans CJK SC"/>
            </a:endParaRPr>
          </a:p>
          <a:p>
            <a:pPr lvl="1" marL="800280" indent="-343080" defTabSz="914400">
              <a:lnSpc>
                <a:spcPct val="150000"/>
              </a:lnSpc>
              <a:buClr>
                <a:srgbClr val="ffffff"/>
              </a:buClr>
              <a:buFont typeface="Arial"/>
              <a:buChar char="•"/>
            </a:pPr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  <a:ea typeface="Noto Sans CJK SC"/>
              </a:rPr>
              <a:t>Visit all domains</a:t>
            </a:r>
            <a:endParaRPr b="0" lang="en-US" sz="2400" strike="noStrike" u="none">
              <a:solidFill>
                <a:srgbClr val="ffffff"/>
              </a:solidFill>
              <a:effectLst/>
              <a:uFillTx/>
              <a:latin typeface="Arial"/>
              <a:ea typeface="Noto Sans CJK SC"/>
            </a:endParaRPr>
          </a:p>
          <a:p>
            <a:pPr lvl="1" marL="800280" indent="-343080" defTabSz="914400">
              <a:lnSpc>
                <a:spcPct val="150000"/>
              </a:lnSpc>
              <a:buClr>
                <a:srgbClr val="ffffff"/>
              </a:buClr>
              <a:buFont typeface="Arial"/>
              <a:buChar char="•"/>
            </a:pPr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  <a:ea typeface="Noto Sans CJK SC"/>
              </a:rPr>
              <a:t>Print results to screen &amp; store in a file</a:t>
            </a:r>
            <a:endParaRPr b="0" lang="en-US" sz="2400" strike="noStrike" u="none">
              <a:solidFill>
                <a:srgbClr val="ffffff"/>
              </a:solidFill>
              <a:effectLst/>
              <a:uFillTx/>
              <a:latin typeface="Arial"/>
              <a:ea typeface="Noto Sans CJK SC"/>
            </a:endParaRPr>
          </a:p>
          <a:p>
            <a:pPr lvl="1" marL="800280" indent="-343080" defTabSz="914400">
              <a:lnSpc>
                <a:spcPct val="150000"/>
              </a:lnSpc>
              <a:buClr>
                <a:srgbClr val="ffffff"/>
              </a:buClr>
              <a:buFont typeface="Arial"/>
              <a:buChar char="•"/>
            </a:pPr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  <a:ea typeface="Noto Sans CJK SC"/>
              </a:rPr>
              <a:t>Bonus points for CSV (</a:t>
            </a:r>
            <a:r>
              <a:rPr b="0" lang="en-GB" sz="2400" strike="noStrike" u="none">
                <a:solidFill>
                  <a:srgbClr val="729fcf"/>
                </a:solidFill>
                <a:effectLst/>
                <a:uFillTx/>
                <a:latin typeface="Calibri"/>
                <a:ea typeface="Noto Sans CJK SC"/>
                <a:hlinkClick r:id="rId5"/>
              </a:rPr>
              <a:t>https://pkg.go.dev/encoding/csv</a:t>
            </a:r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  <a:ea typeface="Noto Sans CJK SC"/>
              </a:rPr>
              <a:t>)</a:t>
            </a:r>
            <a:endParaRPr b="0" lang="en-US" sz="2400" strike="noStrike" u="none">
              <a:solidFill>
                <a:srgbClr val="ffffff"/>
              </a:solidFill>
              <a:effectLst/>
              <a:uFillTx/>
              <a:latin typeface="Arial"/>
              <a:ea typeface="Noto Sans CJK SC"/>
            </a:endParaRPr>
          </a:p>
          <a:p>
            <a:pPr defTabSz="914400">
              <a:lnSpc>
                <a:spcPct val="150000"/>
              </a:lnSpc>
            </a:pPr>
            <a:endParaRPr b="0" lang="en-US" sz="1000" strike="noStrike" u="none">
              <a:solidFill>
                <a:srgbClr val="ffffff"/>
              </a:solidFill>
              <a:effectLst/>
              <a:uFillTx/>
              <a:latin typeface="Arial"/>
              <a:ea typeface="Noto Sans CJK SC"/>
            </a:endParaRPr>
          </a:p>
          <a:p>
            <a:pPr defTabSz="914400">
              <a:lnSpc>
                <a:spcPct val="150000"/>
              </a:lnSpc>
            </a:pPr>
            <a:endParaRPr b="0" lang="en-US" sz="2400" strike="noStrike" u="none">
              <a:solidFill>
                <a:srgbClr val="ffffff"/>
              </a:solidFill>
              <a:effectLst/>
              <a:uFillTx/>
              <a:latin typeface="Arial"/>
              <a:ea typeface="Noto Sans CJK SC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bg>
      <p:bgPr>
        <a:solidFill>
          <a:srgbClr val="25054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TextBox 24"/>
          <p:cNvSpPr/>
          <p:nvPr/>
        </p:nvSpPr>
        <p:spPr>
          <a:xfrm>
            <a:off x="1130040" y="3277080"/>
            <a:ext cx="16014960" cy="1001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7883"/>
              </a:lnSpc>
            </a:pPr>
            <a:r>
              <a:rPr b="0" lang="en-GB" sz="5630" strike="noStrike" u="none">
                <a:solidFill>
                  <a:schemeClr val="accent6"/>
                </a:solidFill>
                <a:effectLst/>
                <a:uFillTx/>
                <a:latin typeface="Poppins Semi-Bold"/>
              </a:rPr>
              <a:t>0x07 - Concurrency</a:t>
            </a:r>
            <a:endParaRPr b="1" lang="en-US" sz="563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grpSp>
        <p:nvGrpSpPr>
          <p:cNvPr id="480" name="Group 9"/>
          <p:cNvGrpSpPr/>
          <p:nvPr/>
        </p:nvGrpSpPr>
        <p:grpSpPr>
          <a:xfrm>
            <a:off x="11482200" y="1690920"/>
            <a:ext cx="5848560" cy="6108120"/>
            <a:chOff x="11482200" y="1690920"/>
            <a:chExt cx="5848560" cy="6108120"/>
          </a:xfrm>
        </p:grpSpPr>
        <p:sp>
          <p:nvSpPr>
            <p:cNvPr id="481" name="Freeform 25"/>
            <p:cNvSpPr/>
            <p:nvPr/>
          </p:nvSpPr>
          <p:spPr>
            <a:xfrm>
              <a:off x="11482200" y="1690920"/>
              <a:ext cx="5848560" cy="6108120"/>
            </a:xfrm>
            <a:custGeom>
              <a:avLst/>
              <a:gdLst>
                <a:gd name="textAreaLeft" fmla="*/ 0 w 5848560"/>
                <a:gd name="textAreaRight" fmla="*/ 5848920 w 5848560"/>
                <a:gd name="textAreaTop" fmla="*/ 0 h 6108120"/>
                <a:gd name="textAreaBottom" fmla="*/ 6108480 h 6108120"/>
              </a:gdLst>
              <a:ahLst/>
              <a:cxnLst/>
              <a:rect l="textAreaLeft" t="textAreaTop" r="textAreaRight" b="textAreaBottom"/>
              <a:pathLst>
                <a:path w="7618603" h="7956550">
                  <a:moveTo>
                    <a:pt x="0" y="0"/>
                  </a:moveTo>
                  <a:lnTo>
                    <a:pt x="7618603" y="0"/>
                  </a:lnTo>
                  <a:lnTo>
                    <a:pt x="7618603" y="7956550"/>
                  </a:lnTo>
                  <a:lnTo>
                    <a:pt x="0" y="795655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1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40" strike="noStrike" u="none">
                <a:solidFill>
                  <a:schemeClr val="dk1"/>
                </a:solidFill>
                <a:effectLst/>
                <a:uFillTx/>
                <a:latin typeface="Calibri"/>
              </a:endParaRPr>
            </a:p>
          </p:txBody>
        </p:sp>
      </p:grpSp>
      <p:sp>
        <p:nvSpPr>
          <p:cNvPr id="482" name="Freeform 26"/>
          <p:cNvSpPr/>
          <p:nvPr/>
        </p:nvSpPr>
        <p:spPr>
          <a:xfrm>
            <a:off x="1053000" y="931680"/>
            <a:ext cx="4098600" cy="603360"/>
          </a:xfrm>
          <a:custGeom>
            <a:avLst/>
            <a:gdLst>
              <a:gd name="textAreaLeft" fmla="*/ 0 w 4098600"/>
              <a:gd name="textAreaRight" fmla="*/ 4098960 w 4098600"/>
              <a:gd name="textAreaTop" fmla="*/ 0 h 603360"/>
              <a:gd name="textAreaBottom" fmla="*/ 603720 h 603360"/>
            </a:gdLst>
            <a:ahLst/>
            <a:cxnLst/>
            <a:rect l="textAreaLeft" t="textAreaTop" r="textAreaRight" b="textAreaBottom"/>
            <a:pathLst>
              <a:path w="4004526" h="589757">
                <a:moveTo>
                  <a:pt x="0" y="0"/>
                </a:moveTo>
                <a:lnTo>
                  <a:pt x="4004526" y="0"/>
                </a:lnTo>
                <a:lnTo>
                  <a:pt x="4004526" y="589757"/>
                </a:lnTo>
                <a:lnTo>
                  <a:pt x="0" y="589757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4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483" name="TextBox 25"/>
          <p:cNvSpPr/>
          <p:nvPr/>
        </p:nvSpPr>
        <p:spPr>
          <a:xfrm>
            <a:off x="914400" y="4390920"/>
            <a:ext cx="10972440" cy="405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16000" indent="-216000" defTabSz="914400">
              <a:lnSpc>
                <a:spcPct val="150000"/>
              </a:lnSpc>
              <a:spcBef>
                <a:spcPts val="1191"/>
              </a:spcBef>
              <a:spcAft>
                <a:spcPts val="992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  <a:ea typeface="Noto Sans CJK SC"/>
              </a:rPr>
              <a:t>The crown jewel of Go, let's speed up our website monitoring tool! </a:t>
            </a:r>
            <a:endParaRPr b="0" lang="en-US" sz="2400" strike="noStrike" u="none">
              <a:solidFill>
                <a:srgbClr val="ffffff"/>
              </a:solidFill>
              <a:effectLst/>
              <a:uFillTx/>
              <a:latin typeface="Arial"/>
              <a:ea typeface="Noto Sans CJK SC"/>
            </a:endParaRPr>
          </a:p>
          <a:p>
            <a:pPr lvl="1" marL="800280" indent="-343080" defTabSz="914400">
              <a:lnSpc>
                <a:spcPct val="150000"/>
              </a:lnSpc>
              <a:buClr>
                <a:srgbClr val="ffffff"/>
              </a:buClr>
              <a:buFont typeface="Arial"/>
              <a:buChar char="•"/>
            </a:pPr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  <a:ea typeface="Noto Sans CJK SC"/>
              </a:rPr>
              <a:t>Go Routines</a:t>
            </a:r>
            <a:endParaRPr b="0" lang="en-US" sz="2400" strike="noStrike" u="none">
              <a:solidFill>
                <a:srgbClr val="ffffff"/>
              </a:solidFill>
              <a:effectLst/>
              <a:uFillTx/>
              <a:latin typeface="Arial"/>
              <a:ea typeface="Noto Sans CJK SC"/>
            </a:endParaRPr>
          </a:p>
          <a:p>
            <a:pPr lvl="1" marL="800280" indent="-343080" defTabSz="914400">
              <a:lnSpc>
                <a:spcPct val="150000"/>
              </a:lnSpc>
              <a:buClr>
                <a:srgbClr val="ffffff"/>
              </a:buClr>
              <a:buFont typeface="Arial"/>
              <a:buChar char="•"/>
            </a:pPr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  <a:ea typeface="Noto Sans CJK SC"/>
              </a:rPr>
              <a:t>Mutexes (when needed, vs channels)</a:t>
            </a:r>
            <a:endParaRPr b="0" lang="en-US" sz="2400" strike="noStrike" u="none">
              <a:solidFill>
                <a:srgbClr val="ffffff"/>
              </a:solidFill>
              <a:effectLst/>
              <a:uFillTx/>
              <a:latin typeface="Arial"/>
              <a:ea typeface="Noto Sans CJK SC"/>
            </a:endParaRPr>
          </a:p>
          <a:p>
            <a:pPr lvl="1" marL="800280" indent="-343080" defTabSz="914400">
              <a:lnSpc>
                <a:spcPct val="150000"/>
              </a:lnSpc>
              <a:buClr>
                <a:srgbClr val="ffffff"/>
              </a:buClr>
              <a:buFont typeface="Arial"/>
              <a:buChar char="•"/>
            </a:pPr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  <a:ea typeface="Noto Sans CJK SC"/>
              </a:rPr>
              <a:t>Detecting and preventing issues:</a:t>
            </a:r>
            <a:endParaRPr b="0" lang="en-US" sz="2400" strike="noStrike" u="none">
              <a:solidFill>
                <a:srgbClr val="ffffff"/>
              </a:solidFill>
              <a:effectLst/>
              <a:uFillTx/>
              <a:latin typeface="Arial"/>
              <a:ea typeface="Noto Sans CJK SC"/>
            </a:endParaRPr>
          </a:p>
          <a:p>
            <a:pPr lvl="1" marL="800280" indent="-343080" defTabSz="914400">
              <a:lnSpc>
                <a:spcPct val="150000"/>
              </a:lnSpc>
              <a:buClr>
                <a:srgbClr val="ffffff"/>
              </a:buClr>
              <a:buFont typeface="Arial"/>
              <a:buChar char="•"/>
            </a:pPr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  <a:ea typeface="Noto Sans CJK SC"/>
              </a:rPr>
              <a:t>Deadlocks &amp; Race Conditions (Dirty Cow Exploit)</a:t>
            </a:r>
            <a:endParaRPr b="0" lang="en-US" sz="2400" strike="noStrike" u="none">
              <a:solidFill>
                <a:srgbClr val="ffffff"/>
              </a:solidFill>
              <a:effectLst/>
              <a:uFillTx/>
              <a:latin typeface="Arial"/>
              <a:ea typeface="Noto Sans CJK SC"/>
            </a:endParaRPr>
          </a:p>
          <a:p>
            <a:pPr lvl="1" marL="800280" indent="-343080" defTabSz="914400">
              <a:lnSpc>
                <a:spcPct val="150000"/>
              </a:lnSpc>
              <a:buClr>
                <a:srgbClr val="ffffff"/>
              </a:buClr>
              <a:buFont typeface="Arial"/>
              <a:buChar char="•"/>
            </a:pPr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  <a:ea typeface="Noto Sans CJK SC"/>
              </a:rPr>
              <a:t>Race detector (go run -race)</a:t>
            </a:r>
            <a:endParaRPr b="0" lang="en-US" sz="2400" strike="noStrike" u="none">
              <a:solidFill>
                <a:srgbClr val="ffffff"/>
              </a:solidFill>
              <a:effectLst/>
              <a:uFillTx/>
              <a:latin typeface="Arial"/>
              <a:ea typeface="Noto Sans CJK SC"/>
            </a:endParaRPr>
          </a:p>
          <a:p>
            <a:pPr defTabSz="914400">
              <a:lnSpc>
                <a:spcPct val="150000"/>
              </a:lnSpc>
            </a:pPr>
            <a:endParaRPr b="0" lang="en-US" sz="2400" strike="noStrike" u="none">
              <a:solidFill>
                <a:srgbClr val="ffffff"/>
              </a:solidFill>
              <a:effectLst/>
              <a:uFillTx/>
              <a:latin typeface="Arial"/>
              <a:ea typeface="Noto Sans CJK SC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5054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TextBox 1"/>
          <p:cNvSpPr/>
          <p:nvPr/>
        </p:nvSpPr>
        <p:spPr>
          <a:xfrm>
            <a:off x="1130040" y="3277080"/>
            <a:ext cx="11354400" cy="2002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7883"/>
              </a:lnSpc>
            </a:pPr>
            <a:r>
              <a:rPr b="0" lang="en-GB" sz="5630" strike="noStrike" u="none">
                <a:solidFill>
                  <a:schemeClr val="accent6"/>
                </a:solidFill>
                <a:effectLst/>
                <a:uFillTx/>
                <a:latin typeface="Poppins Semi-Bold"/>
              </a:rPr>
              <a:t>Thank You</a:t>
            </a:r>
            <a:endParaRPr b="0" lang="en-US" sz="563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defTabSz="914400">
              <a:lnSpc>
                <a:spcPts val="7883"/>
              </a:lnSpc>
            </a:pPr>
            <a:r>
              <a:rPr b="0" lang="en-GB" sz="4160" strike="noStrike" u="none">
                <a:solidFill>
                  <a:srgbClr val="f1f1f3"/>
                </a:solidFill>
                <a:effectLst/>
                <a:uFillTx/>
                <a:latin typeface="Poppins Semi-Bold"/>
              </a:rPr>
              <a:t>Feel free to reach out to me!</a:t>
            </a:r>
            <a:endParaRPr b="0" lang="en-US" sz="416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grpSp>
        <p:nvGrpSpPr>
          <p:cNvPr id="485" name="Group 1"/>
          <p:cNvGrpSpPr/>
          <p:nvPr/>
        </p:nvGrpSpPr>
        <p:grpSpPr>
          <a:xfrm>
            <a:off x="11482200" y="1690920"/>
            <a:ext cx="5848560" cy="6108120"/>
            <a:chOff x="11482200" y="1690920"/>
            <a:chExt cx="5848560" cy="6108120"/>
          </a:xfrm>
        </p:grpSpPr>
        <p:sp>
          <p:nvSpPr>
            <p:cNvPr id="486" name="Freeform 1"/>
            <p:cNvSpPr/>
            <p:nvPr/>
          </p:nvSpPr>
          <p:spPr>
            <a:xfrm>
              <a:off x="11482200" y="1690920"/>
              <a:ext cx="5848560" cy="6108120"/>
            </a:xfrm>
            <a:custGeom>
              <a:avLst/>
              <a:gdLst>
                <a:gd name="textAreaLeft" fmla="*/ 0 w 5848560"/>
                <a:gd name="textAreaRight" fmla="*/ 5848920 w 5848560"/>
                <a:gd name="textAreaTop" fmla="*/ 0 h 6108120"/>
                <a:gd name="textAreaBottom" fmla="*/ 6108480 h 6108120"/>
              </a:gdLst>
              <a:ahLst/>
              <a:cxnLst/>
              <a:rect l="textAreaLeft" t="textAreaTop" r="textAreaRight" b="textAreaBottom"/>
              <a:pathLst>
                <a:path w="7618603" h="7956550">
                  <a:moveTo>
                    <a:pt x="0" y="0"/>
                  </a:moveTo>
                  <a:lnTo>
                    <a:pt x="7618603" y="0"/>
                  </a:lnTo>
                  <a:lnTo>
                    <a:pt x="7618603" y="7956550"/>
                  </a:lnTo>
                  <a:lnTo>
                    <a:pt x="0" y="795655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1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40" strike="noStrike" u="none">
                <a:solidFill>
                  <a:schemeClr val="dk1"/>
                </a:solidFill>
                <a:effectLst/>
                <a:uFillTx/>
                <a:latin typeface="Calibri"/>
              </a:endParaRPr>
            </a:p>
          </p:txBody>
        </p:sp>
      </p:grpSp>
      <p:sp>
        <p:nvSpPr>
          <p:cNvPr id="487" name="Freeform 2"/>
          <p:cNvSpPr/>
          <p:nvPr/>
        </p:nvSpPr>
        <p:spPr>
          <a:xfrm>
            <a:off x="1053000" y="931680"/>
            <a:ext cx="4098600" cy="603360"/>
          </a:xfrm>
          <a:custGeom>
            <a:avLst/>
            <a:gdLst>
              <a:gd name="textAreaLeft" fmla="*/ 0 w 4098600"/>
              <a:gd name="textAreaRight" fmla="*/ 4098960 w 4098600"/>
              <a:gd name="textAreaTop" fmla="*/ 0 h 603360"/>
              <a:gd name="textAreaBottom" fmla="*/ 603720 h 603360"/>
            </a:gdLst>
            <a:ahLst/>
            <a:cxnLst/>
            <a:rect l="textAreaLeft" t="textAreaTop" r="textAreaRight" b="textAreaBottom"/>
            <a:pathLst>
              <a:path w="4004526" h="589757">
                <a:moveTo>
                  <a:pt x="0" y="0"/>
                </a:moveTo>
                <a:lnTo>
                  <a:pt x="4004526" y="0"/>
                </a:lnTo>
                <a:lnTo>
                  <a:pt x="4004526" y="589757"/>
                </a:lnTo>
                <a:lnTo>
                  <a:pt x="0" y="589757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4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5054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extBox 6"/>
          <p:cNvSpPr/>
          <p:nvPr/>
        </p:nvSpPr>
        <p:spPr>
          <a:xfrm>
            <a:off x="1130040" y="3277080"/>
            <a:ext cx="11354400" cy="1001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7883"/>
              </a:lnSpc>
            </a:pPr>
            <a:r>
              <a:rPr b="0" lang="en-GB" sz="5630" strike="noStrike" u="none">
                <a:solidFill>
                  <a:schemeClr val="accent6"/>
                </a:solidFill>
                <a:effectLst/>
                <a:uFillTx/>
                <a:latin typeface="Poppins Semi-Bold"/>
              </a:rPr>
              <a:t>0x01 - The Go Environment</a:t>
            </a:r>
            <a:endParaRPr b="0" lang="en-US" sz="563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grpSp>
        <p:nvGrpSpPr>
          <p:cNvPr id="111" name="Group 4"/>
          <p:cNvGrpSpPr/>
          <p:nvPr/>
        </p:nvGrpSpPr>
        <p:grpSpPr>
          <a:xfrm>
            <a:off x="11482200" y="1690920"/>
            <a:ext cx="5848560" cy="6108120"/>
            <a:chOff x="11482200" y="1690920"/>
            <a:chExt cx="5848560" cy="6108120"/>
          </a:xfrm>
        </p:grpSpPr>
        <p:sp>
          <p:nvSpPr>
            <p:cNvPr id="112" name="Freeform 6"/>
            <p:cNvSpPr/>
            <p:nvPr/>
          </p:nvSpPr>
          <p:spPr>
            <a:xfrm>
              <a:off x="11482200" y="1690920"/>
              <a:ext cx="5848560" cy="6108120"/>
            </a:xfrm>
            <a:custGeom>
              <a:avLst/>
              <a:gdLst>
                <a:gd name="textAreaLeft" fmla="*/ 0 w 5848560"/>
                <a:gd name="textAreaRight" fmla="*/ 5848920 w 5848560"/>
                <a:gd name="textAreaTop" fmla="*/ 0 h 6108120"/>
                <a:gd name="textAreaBottom" fmla="*/ 6108480 h 6108120"/>
              </a:gdLst>
              <a:ahLst/>
              <a:cxnLst/>
              <a:rect l="textAreaLeft" t="textAreaTop" r="textAreaRight" b="textAreaBottom"/>
              <a:pathLst>
                <a:path w="7618603" h="7956550">
                  <a:moveTo>
                    <a:pt x="0" y="0"/>
                  </a:moveTo>
                  <a:lnTo>
                    <a:pt x="7618603" y="0"/>
                  </a:lnTo>
                  <a:lnTo>
                    <a:pt x="7618603" y="7956550"/>
                  </a:lnTo>
                  <a:lnTo>
                    <a:pt x="0" y="795655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1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40" strike="noStrike" u="none">
                <a:solidFill>
                  <a:schemeClr val="dk1"/>
                </a:solidFill>
                <a:effectLst/>
                <a:uFillTx/>
                <a:latin typeface="Calibri"/>
              </a:endParaRPr>
            </a:p>
          </p:txBody>
        </p:sp>
      </p:grpSp>
      <p:sp>
        <p:nvSpPr>
          <p:cNvPr id="113" name="Freeform 7"/>
          <p:cNvSpPr/>
          <p:nvPr/>
        </p:nvSpPr>
        <p:spPr>
          <a:xfrm>
            <a:off x="1053000" y="931680"/>
            <a:ext cx="4098600" cy="603360"/>
          </a:xfrm>
          <a:custGeom>
            <a:avLst/>
            <a:gdLst>
              <a:gd name="textAreaLeft" fmla="*/ 0 w 4098600"/>
              <a:gd name="textAreaRight" fmla="*/ 4098960 w 4098600"/>
              <a:gd name="textAreaTop" fmla="*/ 0 h 603360"/>
              <a:gd name="textAreaBottom" fmla="*/ 603720 h 603360"/>
            </a:gdLst>
            <a:ahLst/>
            <a:cxnLst/>
            <a:rect l="textAreaLeft" t="textAreaTop" r="textAreaRight" b="textAreaBottom"/>
            <a:pathLst>
              <a:path w="4004526" h="589757">
                <a:moveTo>
                  <a:pt x="0" y="0"/>
                </a:moveTo>
                <a:lnTo>
                  <a:pt x="4004526" y="0"/>
                </a:lnTo>
                <a:lnTo>
                  <a:pt x="4004526" y="589757"/>
                </a:lnTo>
                <a:lnTo>
                  <a:pt x="0" y="589757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4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4" name="TextBox 15"/>
          <p:cNvSpPr/>
          <p:nvPr/>
        </p:nvSpPr>
        <p:spPr>
          <a:xfrm>
            <a:off x="914760" y="4127040"/>
            <a:ext cx="10972440" cy="387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16000" indent="-216000" defTabSz="914400">
              <a:lnSpc>
                <a:spcPct val="150000"/>
              </a:lnSpc>
              <a:spcBef>
                <a:spcPts val="1191"/>
              </a:spcBef>
              <a:spcAft>
                <a:spcPts val="992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  <a:ea typeface="Noto Sans CJK SC"/>
              </a:rPr>
              <a:t>Students configure their environment, get familiar with the CLI, and build </a:t>
            </a:r>
            <a:br>
              <a:rPr sz="2400"/>
            </a:br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  <a:ea typeface="Noto Sans CJK SC"/>
              </a:rPr>
              <a:t>their first program.</a:t>
            </a:r>
            <a:br>
              <a:rPr sz="2400"/>
            </a:br>
            <a:endParaRPr b="0" lang="en-US" sz="2400" strike="noStrike" u="none">
              <a:solidFill>
                <a:srgbClr val="ffffff"/>
              </a:solidFill>
              <a:effectLst/>
              <a:uFillTx/>
              <a:latin typeface="Arial"/>
              <a:ea typeface="Noto Sans CJK SC"/>
            </a:endParaRPr>
          </a:p>
          <a:p>
            <a:pPr lvl="1" marL="800280" indent="-343080" defTabSz="914400">
              <a:lnSpc>
                <a:spcPct val="150000"/>
              </a:lnSpc>
              <a:buClr>
                <a:srgbClr val="ffffff"/>
              </a:buClr>
              <a:buFont typeface="Arial"/>
              <a:buChar char="•"/>
            </a:pPr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  <a:ea typeface="Noto Sans CJK SC"/>
              </a:rPr>
              <a:t>Setting up the Go environment</a:t>
            </a:r>
            <a:endParaRPr b="0" lang="en-US" sz="2400" strike="noStrike" u="none">
              <a:solidFill>
                <a:srgbClr val="ffffff"/>
              </a:solidFill>
              <a:effectLst/>
              <a:uFillTx/>
              <a:latin typeface="Arial"/>
              <a:ea typeface="Noto Sans CJK SC"/>
            </a:endParaRPr>
          </a:p>
          <a:p>
            <a:pPr lvl="1" marL="800280" indent="-343080" defTabSz="914400">
              <a:lnSpc>
                <a:spcPct val="150000"/>
              </a:lnSpc>
              <a:buClr>
                <a:srgbClr val="ffffff"/>
              </a:buClr>
              <a:buFont typeface="Arial"/>
              <a:buChar char="•"/>
            </a:pPr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  <a:ea typeface="Noto Sans CJK SC"/>
              </a:rPr>
              <a:t>Getting familiar with Go CLI tools</a:t>
            </a:r>
            <a:endParaRPr b="0" lang="en-US" sz="2400" strike="noStrike" u="none">
              <a:solidFill>
                <a:srgbClr val="ffffff"/>
              </a:solidFill>
              <a:effectLst/>
              <a:uFillTx/>
              <a:latin typeface="Arial"/>
              <a:ea typeface="Noto Sans CJK SC"/>
            </a:endParaRPr>
          </a:p>
          <a:p>
            <a:pPr lvl="1" marL="800280" indent="-343080" defTabSz="914400">
              <a:lnSpc>
                <a:spcPct val="150000"/>
              </a:lnSpc>
              <a:buClr>
                <a:srgbClr val="ffffff"/>
              </a:buClr>
              <a:buFont typeface="Arial"/>
              <a:buChar char="•"/>
            </a:pPr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  <a:ea typeface="Noto Sans CJK SC"/>
              </a:rPr>
              <a:t>Understanding Go modules &amp; packages</a:t>
            </a:r>
            <a:endParaRPr b="0" lang="en-US" sz="2400" strike="noStrike" u="none">
              <a:solidFill>
                <a:srgbClr val="ffffff"/>
              </a:solidFill>
              <a:effectLst/>
              <a:uFillTx/>
              <a:latin typeface="Arial"/>
              <a:ea typeface="Noto Sans CJK SC"/>
            </a:endParaRPr>
          </a:p>
          <a:p>
            <a:pPr defTabSz="914400">
              <a:lnSpc>
                <a:spcPct val="150000"/>
              </a:lnSpc>
            </a:pPr>
            <a:endParaRPr b="0" lang="en-US" sz="2400" strike="noStrike" u="none">
              <a:solidFill>
                <a:srgbClr val="ffffff"/>
              </a:solidFill>
              <a:effectLst/>
              <a:uFillTx/>
              <a:latin typeface="Arial"/>
              <a:ea typeface="Noto Sans CJK SC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Freeform 12"/>
          <p:cNvSpPr/>
          <p:nvPr/>
        </p:nvSpPr>
        <p:spPr>
          <a:xfrm>
            <a:off x="1739880" y="498600"/>
            <a:ext cx="15486840" cy="1528200"/>
          </a:xfrm>
          <a:custGeom>
            <a:avLst/>
            <a:gdLst>
              <a:gd name="textAreaLeft" fmla="*/ 0 w 15486840"/>
              <a:gd name="textAreaRight" fmla="*/ 15487200 w 15486840"/>
              <a:gd name="textAreaTop" fmla="*/ 0 h 1528200"/>
              <a:gd name="textAreaBottom" fmla="*/ 1528560 h 1528200"/>
            </a:gdLst>
            <a:ahLst/>
            <a:cxnLst/>
            <a:rect l="textAreaLeft" t="textAreaTop" r="textAreaRight" b="textAreaBottom"/>
            <a:pathLst>
              <a:path w="15129861" h="1493264">
                <a:moveTo>
                  <a:pt x="0" y="0"/>
                </a:moveTo>
                <a:lnTo>
                  <a:pt x="15129861" y="0"/>
                </a:lnTo>
                <a:lnTo>
                  <a:pt x="15129861" y="1493264"/>
                </a:lnTo>
                <a:lnTo>
                  <a:pt x="0" y="149326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spAutoFit/>
          </a:bodyPr>
          <a:p>
            <a:endParaRPr b="0" lang="en-US" sz="4610" strike="noStrike" u="none">
              <a:solidFill>
                <a:schemeClr val="lt1"/>
              </a:solidFill>
              <a:effectLst/>
              <a:uFillTx/>
              <a:latin typeface="Poppins Semi-Bold"/>
            </a:endParaRPr>
          </a:p>
        </p:txBody>
      </p:sp>
      <p:sp>
        <p:nvSpPr>
          <p:cNvPr id="116" name="TextBox 10"/>
          <p:cNvSpPr/>
          <p:nvPr/>
        </p:nvSpPr>
        <p:spPr>
          <a:xfrm>
            <a:off x="3197880" y="613080"/>
            <a:ext cx="12760200" cy="62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36000">
              <a:lnSpc>
                <a:spcPts val="4912"/>
              </a:lnSpc>
              <a:spcBef>
                <a:spcPts val="1191"/>
              </a:spcBef>
              <a:spcAft>
                <a:spcPts val="992"/>
              </a:spcAft>
            </a:pPr>
            <a:r>
              <a:rPr b="0" lang="en-US" sz="4610" strike="noStrike" u="none">
                <a:solidFill>
                  <a:schemeClr val="lt1"/>
                </a:solidFill>
                <a:effectLst/>
                <a:uFillTx/>
                <a:latin typeface="Poppins Semi-Bold"/>
              </a:rPr>
              <a:t>Setting up the Go environment</a:t>
            </a:r>
            <a:endParaRPr b="0" lang="en-US" sz="461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7" name="Freeform 13"/>
          <p:cNvSpPr/>
          <p:nvPr/>
        </p:nvSpPr>
        <p:spPr>
          <a:xfrm>
            <a:off x="16071840" y="9673920"/>
            <a:ext cx="2347560" cy="345600"/>
          </a:xfrm>
          <a:custGeom>
            <a:avLst/>
            <a:gdLst>
              <a:gd name="textAreaLeft" fmla="*/ 0 w 2347560"/>
              <a:gd name="textAreaRight" fmla="*/ 2347920 w 2347560"/>
              <a:gd name="textAreaTop" fmla="*/ 0 h 345600"/>
              <a:gd name="textAreaBottom" fmla="*/ 345960 h 345600"/>
            </a:gdLst>
            <a:ahLst/>
            <a:cxnLst/>
            <a:rect l="textAreaLeft" t="textAreaTop" r="textAreaRight" b="textAreaBottom"/>
            <a:pathLst>
              <a:path w="2293806" h="337815">
                <a:moveTo>
                  <a:pt x="0" y="0"/>
                </a:moveTo>
                <a:lnTo>
                  <a:pt x="2293806" y="0"/>
                </a:lnTo>
                <a:lnTo>
                  <a:pt x="2293806" y="337815"/>
                </a:lnTo>
                <a:lnTo>
                  <a:pt x="0" y="337815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40" strike="noStrike" u="non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118" name="TextBox 31"/>
          <p:cNvSpPr/>
          <p:nvPr/>
        </p:nvSpPr>
        <p:spPr>
          <a:xfrm>
            <a:off x="2057400" y="2286000"/>
            <a:ext cx="9471240" cy="411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457200" defTabSz="914400">
              <a:lnSpc>
                <a:spcPct val="200000"/>
              </a:lnSpc>
            </a:pPr>
            <a:r>
              <a:rPr b="1" lang="en-GB" sz="3600" strike="noStrike" u="none">
                <a:solidFill>
                  <a:schemeClr val="accent6"/>
                </a:solidFill>
                <a:effectLst/>
                <a:uFillTx/>
                <a:latin typeface="Calibri"/>
              </a:rPr>
              <a:t>Setting up the Go environment</a:t>
            </a:r>
            <a:endParaRPr b="0" lang="en-US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00280" indent="-343080" defTabSz="914400">
              <a:lnSpc>
                <a:spcPct val="150000"/>
              </a:lnSpc>
              <a:buClr>
                <a:srgbClr val="ffffff"/>
              </a:buClr>
              <a:buFont typeface="Arial"/>
              <a:buChar char="•"/>
            </a:pPr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  <a:ea typeface="Noto Sans CJK SC"/>
              </a:rPr>
              <a:t>Download Go on </a:t>
            </a:r>
            <a:r>
              <a:rPr b="0" lang="en-GB" sz="2400" strike="noStrike" u="none">
                <a:solidFill>
                  <a:srgbClr val="729fcf"/>
                </a:solidFill>
                <a:effectLst/>
                <a:uFillTx/>
                <a:latin typeface="Calibri"/>
                <a:ea typeface="Noto Sans CJK SC"/>
                <a:hlinkClick r:id="rId5"/>
              </a:rPr>
              <a:t>https://go.dev/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00280" indent="-343080" defTabSz="914400">
              <a:lnSpc>
                <a:spcPct val="150000"/>
              </a:lnSpc>
              <a:buClr>
                <a:srgbClr val="ffffff"/>
              </a:buClr>
              <a:buFont typeface="Arial"/>
              <a:buChar char="•"/>
            </a:pPr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  <a:ea typeface="Noto Sans CJK SC"/>
              </a:rPr>
              <a:t>Install Go!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00280" indent="-343080" defTabSz="914400">
              <a:lnSpc>
                <a:spcPct val="150000"/>
              </a:lnSpc>
              <a:buClr>
                <a:srgbClr val="ffffff"/>
              </a:buClr>
              <a:buFont typeface="Arial"/>
              <a:buChar char="•"/>
            </a:pPr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  <a:ea typeface="Noto Sans CJK SC"/>
              </a:rPr>
              <a:t>Open a Terminal and type </a:t>
            </a:r>
            <a:r>
              <a:rPr b="0" i="1" lang="en-GB" sz="2400" strike="noStrike" u="none">
                <a:solidFill>
                  <a:schemeClr val="lt1"/>
                </a:solidFill>
                <a:effectLst/>
                <a:uFillTx/>
                <a:latin typeface="Calibri"/>
                <a:ea typeface="Noto Sans CJK SC"/>
              </a:rPr>
              <a:t>“</a:t>
            </a:r>
            <a:r>
              <a:rPr b="0" i="1" lang="en-GB" sz="2400" strike="noStrike" u="none">
                <a:solidFill>
                  <a:srgbClr val="729fcf"/>
                </a:solidFill>
                <a:effectLst/>
                <a:uFillTx/>
                <a:latin typeface="Calibri"/>
                <a:ea typeface="Noto Sans CJK SC"/>
              </a:rPr>
              <a:t>go version</a:t>
            </a:r>
            <a:r>
              <a:rPr b="0" i="1" lang="en-GB" sz="2400" strike="noStrike" u="none">
                <a:solidFill>
                  <a:schemeClr val="lt1"/>
                </a:solidFill>
                <a:effectLst/>
                <a:uFillTx/>
                <a:latin typeface="Calibri"/>
                <a:ea typeface="Noto Sans CJK SC"/>
              </a:rPr>
              <a:t>”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00280" indent="-343080" defTabSz="914400">
              <a:lnSpc>
                <a:spcPct val="150000"/>
              </a:lnSpc>
              <a:buClr>
                <a:srgbClr val="ffffff"/>
              </a:buClr>
              <a:buFont typeface="Arial"/>
              <a:buChar char="•"/>
            </a:pPr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  <a:ea typeface="Noto Sans CJK SC"/>
              </a:rPr>
              <a:t>If this does not work check </a:t>
            </a:r>
            <a:r>
              <a:rPr b="0" lang="en-GB" sz="2400" strike="noStrike" u="none">
                <a:solidFill>
                  <a:srgbClr val="729fcf"/>
                </a:solidFill>
                <a:effectLst/>
                <a:uFillTx/>
                <a:latin typeface="Calibri"/>
                <a:ea typeface="Noto Sans CJK SC"/>
              </a:rPr>
              <a:t>$GOPATH </a:t>
            </a:r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  <a:ea typeface="Noto Sans CJK SC"/>
              </a:rPr>
              <a:t>and </a:t>
            </a:r>
            <a:r>
              <a:rPr b="0" lang="en-GB" sz="2400" strike="noStrike" u="none">
                <a:solidFill>
                  <a:srgbClr val="729fcf"/>
                </a:solidFill>
                <a:effectLst/>
                <a:uFillTx/>
                <a:latin typeface="Calibri"/>
                <a:ea typeface="Noto Sans CJK SC"/>
              </a:rPr>
              <a:t>$PATH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200000"/>
              </a:lnSpc>
            </a:pP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19" name="" descr=""/>
          <p:cNvPicPr/>
          <p:nvPr/>
        </p:nvPicPr>
        <p:blipFill>
          <a:blip r:embed="rId6"/>
          <a:stretch/>
        </p:blipFill>
        <p:spPr>
          <a:xfrm>
            <a:off x="314640" y="4572000"/>
            <a:ext cx="1742760" cy="54478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20" name="" descr=""/>
          <p:cNvPicPr/>
          <p:nvPr/>
        </p:nvPicPr>
        <p:blipFill>
          <a:blip r:embed="rId7"/>
          <a:stretch/>
        </p:blipFill>
        <p:spPr>
          <a:xfrm>
            <a:off x="10058400" y="3200400"/>
            <a:ext cx="5879520" cy="22899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21" name="" descr=""/>
          <p:cNvPicPr/>
          <p:nvPr/>
        </p:nvPicPr>
        <p:blipFill>
          <a:blip r:embed="rId8"/>
          <a:stretch/>
        </p:blipFill>
        <p:spPr>
          <a:xfrm>
            <a:off x="2450520" y="6172200"/>
            <a:ext cx="15151680" cy="2919600"/>
          </a:xfrm>
          <a:prstGeom prst="rect">
            <a:avLst/>
          </a:prstGeom>
          <a:noFill/>
          <a:ln w="0">
            <a:noFill/>
          </a:ln>
        </p:spPr>
      </p:pic>
    </p:spTree>
  </p:cSld>
  <p:transition spd="slow">
    <p:push dir="u"/>
  </p:transition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Freeform 33"/>
          <p:cNvSpPr/>
          <p:nvPr/>
        </p:nvSpPr>
        <p:spPr>
          <a:xfrm>
            <a:off x="1739880" y="498600"/>
            <a:ext cx="15486840" cy="1528200"/>
          </a:xfrm>
          <a:custGeom>
            <a:avLst/>
            <a:gdLst>
              <a:gd name="textAreaLeft" fmla="*/ 0 w 15486840"/>
              <a:gd name="textAreaRight" fmla="*/ 15487200 w 15486840"/>
              <a:gd name="textAreaTop" fmla="*/ 0 h 1528200"/>
              <a:gd name="textAreaBottom" fmla="*/ 1528560 h 1528200"/>
            </a:gdLst>
            <a:ahLst/>
            <a:cxnLst/>
            <a:rect l="textAreaLeft" t="textAreaTop" r="textAreaRight" b="textAreaBottom"/>
            <a:pathLst>
              <a:path w="15129861" h="1493264">
                <a:moveTo>
                  <a:pt x="0" y="0"/>
                </a:moveTo>
                <a:lnTo>
                  <a:pt x="15129861" y="0"/>
                </a:lnTo>
                <a:lnTo>
                  <a:pt x="15129861" y="1493264"/>
                </a:lnTo>
                <a:lnTo>
                  <a:pt x="0" y="149326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spAutoFit/>
          </a:bodyPr>
          <a:p>
            <a:endParaRPr b="0" lang="en-US" sz="4610" strike="noStrike" u="none">
              <a:solidFill>
                <a:schemeClr val="lt1"/>
              </a:solidFill>
              <a:effectLst/>
              <a:uFillTx/>
              <a:latin typeface="Poppins Semi-Bold"/>
            </a:endParaRPr>
          </a:p>
        </p:txBody>
      </p:sp>
      <p:sp>
        <p:nvSpPr>
          <p:cNvPr id="123" name="TextBox 36"/>
          <p:cNvSpPr/>
          <p:nvPr/>
        </p:nvSpPr>
        <p:spPr>
          <a:xfrm>
            <a:off x="3197880" y="613080"/>
            <a:ext cx="12760200" cy="62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36000">
              <a:lnSpc>
                <a:spcPts val="4912"/>
              </a:lnSpc>
              <a:spcBef>
                <a:spcPts val="1191"/>
              </a:spcBef>
              <a:spcAft>
                <a:spcPts val="992"/>
              </a:spcAft>
            </a:pPr>
            <a:r>
              <a:rPr b="0" lang="en-US" sz="4610" strike="noStrike" u="none">
                <a:solidFill>
                  <a:schemeClr val="lt1"/>
                </a:solidFill>
                <a:effectLst/>
                <a:uFillTx/>
                <a:latin typeface="Poppins Semi-Bold"/>
              </a:rPr>
              <a:t>Setting up the Go environment</a:t>
            </a:r>
            <a:endParaRPr b="0" lang="en-US" sz="461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4" name="Freeform 34"/>
          <p:cNvSpPr/>
          <p:nvPr/>
        </p:nvSpPr>
        <p:spPr>
          <a:xfrm>
            <a:off x="16071840" y="9673920"/>
            <a:ext cx="2347560" cy="345600"/>
          </a:xfrm>
          <a:custGeom>
            <a:avLst/>
            <a:gdLst>
              <a:gd name="textAreaLeft" fmla="*/ 0 w 2347560"/>
              <a:gd name="textAreaRight" fmla="*/ 2347920 w 2347560"/>
              <a:gd name="textAreaTop" fmla="*/ 0 h 345600"/>
              <a:gd name="textAreaBottom" fmla="*/ 345960 h 345600"/>
            </a:gdLst>
            <a:ahLst/>
            <a:cxnLst/>
            <a:rect l="textAreaLeft" t="textAreaTop" r="textAreaRight" b="textAreaBottom"/>
            <a:pathLst>
              <a:path w="2293806" h="337815">
                <a:moveTo>
                  <a:pt x="0" y="0"/>
                </a:moveTo>
                <a:lnTo>
                  <a:pt x="2293806" y="0"/>
                </a:lnTo>
                <a:lnTo>
                  <a:pt x="2293806" y="337815"/>
                </a:lnTo>
                <a:lnTo>
                  <a:pt x="0" y="337815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40" strike="noStrike" u="non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125" name="TextBox 37"/>
          <p:cNvSpPr/>
          <p:nvPr/>
        </p:nvSpPr>
        <p:spPr>
          <a:xfrm>
            <a:off x="2057400" y="2286000"/>
            <a:ext cx="9471240" cy="2467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457200" defTabSz="914400">
              <a:lnSpc>
                <a:spcPct val="200000"/>
              </a:lnSpc>
            </a:pPr>
            <a:r>
              <a:rPr b="1" lang="en-GB" sz="3600" strike="noStrike" u="none">
                <a:solidFill>
                  <a:schemeClr val="accent6"/>
                </a:solidFill>
                <a:effectLst/>
                <a:uFillTx/>
                <a:latin typeface="Calibri"/>
              </a:rPr>
              <a:t>Let’s create our first program</a:t>
            </a:r>
            <a:endParaRPr b="0" lang="en-US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00280" indent="-343080" defTabSz="914400">
              <a:lnSpc>
                <a:spcPct val="150000"/>
              </a:lnSpc>
              <a:buClr>
                <a:srgbClr val="ffffff"/>
              </a:buClr>
              <a:buFont typeface="Arial"/>
              <a:buChar char="•"/>
            </a:pPr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  <a:ea typeface="Noto Sans CJK SC"/>
              </a:rPr>
              <a:t>We always start with “Hello World”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200000"/>
              </a:lnSpc>
            </a:pP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26" name="" descr=""/>
          <p:cNvPicPr/>
          <p:nvPr/>
        </p:nvPicPr>
        <p:blipFill>
          <a:blip r:embed="rId5"/>
          <a:stretch/>
        </p:blipFill>
        <p:spPr>
          <a:xfrm>
            <a:off x="314640" y="4572000"/>
            <a:ext cx="1742760" cy="54478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27" name="" descr=""/>
          <p:cNvPicPr/>
          <p:nvPr/>
        </p:nvPicPr>
        <p:blipFill>
          <a:blip r:embed="rId6"/>
          <a:stretch/>
        </p:blipFill>
        <p:spPr>
          <a:xfrm>
            <a:off x="7717320" y="4753800"/>
            <a:ext cx="5998680" cy="29718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28" name="" descr=""/>
          <p:cNvPicPr/>
          <p:nvPr/>
        </p:nvPicPr>
        <p:blipFill>
          <a:blip r:embed="rId7"/>
          <a:stretch/>
        </p:blipFill>
        <p:spPr>
          <a:xfrm>
            <a:off x="3106080" y="4734720"/>
            <a:ext cx="3751920" cy="23583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29" name=""/>
          <p:cNvSpPr/>
          <p:nvPr/>
        </p:nvSpPr>
        <p:spPr>
          <a:xfrm>
            <a:off x="6172200" y="5486400"/>
            <a:ext cx="1600200" cy="228600"/>
          </a:xfrm>
          <a:prstGeom prst="line">
            <a:avLst/>
          </a:prstGeom>
          <a:ln w="0"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rgbClr val="729fcf"/>
              </a:solidFill>
              <a:effectLst/>
              <a:uFillTx/>
              <a:latin typeface="Arial"/>
            </a:endParaRPr>
          </a:p>
        </p:txBody>
      </p:sp>
    </p:spTree>
  </p:cSld>
  <p:transition spd="slow">
    <p:push dir="u"/>
  </p:transition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Freeform 29"/>
          <p:cNvSpPr/>
          <p:nvPr/>
        </p:nvSpPr>
        <p:spPr>
          <a:xfrm>
            <a:off x="1739880" y="498600"/>
            <a:ext cx="15486840" cy="1528200"/>
          </a:xfrm>
          <a:custGeom>
            <a:avLst/>
            <a:gdLst>
              <a:gd name="textAreaLeft" fmla="*/ 0 w 15486840"/>
              <a:gd name="textAreaRight" fmla="*/ 15487200 w 15486840"/>
              <a:gd name="textAreaTop" fmla="*/ 0 h 1528200"/>
              <a:gd name="textAreaBottom" fmla="*/ 1528560 h 1528200"/>
            </a:gdLst>
            <a:ahLst/>
            <a:cxnLst/>
            <a:rect l="textAreaLeft" t="textAreaTop" r="textAreaRight" b="textAreaBottom"/>
            <a:pathLst>
              <a:path w="15129861" h="1493264">
                <a:moveTo>
                  <a:pt x="0" y="0"/>
                </a:moveTo>
                <a:lnTo>
                  <a:pt x="15129861" y="0"/>
                </a:lnTo>
                <a:lnTo>
                  <a:pt x="15129861" y="1493264"/>
                </a:lnTo>
                <a:lnTo>
                  <a:pt x="0" y="149326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spAutoFit/>
          </a:bodyPr>
          <a:p>
            <a:endParaRPr b="0" lang="en-US" sz="4610" strike="noStrike" u="none">
              <a:solidFill>
                <a:schemeClr val="lt1"/>
              </a:solidFill>
              <a:effectLst/>
              <a:uFillTx/>
              <a:latin typeface="Poppins Semi-Bold"/>
            </a:endParaRPr>
          </a:p>
        </p:txBody>
      </p:sp>
      <p:sp>
        <p:nvSpPr>
          <p:cNvPr id="131" name="TextBox 32"/>
          <p:cNvSpPr/>
          <p:nvPr/>
        </p:nvSpPr>
        <p:spPr>
          <a:xfrm>
            <a:off x="3197880" y="613080"/>
            <a:ext cx="12760200" cy="62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36000">
              <a:lnSpc>
                <a:spcPts val="4912"/>
              </a:lnSpc>
              <a:spcBef>
                <a:spcPts val="1191"/>
              </a:spcBef>
              <a:spcAft>
                <a:spcPts val="992"/>
              </a:spcAft>
            </a:pPr>
            <a:r>
              <a:rPr b="0" lang="en-US" sz="4610" strike="noStrike" u="none">
                <a:solidFill>
                  <a:schemeClr val="lt1"/>
                </a:solidFill>
                <a:effectLst/>
                <a:uFillTx/>
                <a:latin typeface="Poppins Semi-Bold"/>
              </a:rPr>
              <a:t>Getting familiar with Go CLI tools</a:t>
            </a:r>
            <a:endParaRPr b="0" lang="en-US" sz="461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2" name="Freeform 30"/>
          <p:cNvSpPr/>
          <p:nvPr/>
        </p:nvSpPr>
        <p:spPr>
          <a:xfrm>
            <a:off x="16071840" y="9673920"/>
            <a:ext cx="2347560" cy="345600"/>
          </a:xfrm>
          <a:custGeom>
            <a:avLst/>
            <a:gdLst>
              <a:gd name="textAreaLeft" fmla="*/ 0 w 2347560"/>
              <a:gd name="textAreaRight" fmla="*/ 2347920 w 2347560"/>
              <a:gd name="textAreaTop" fmla="*/ 0 h 345600"/>
              <a:gd name="textAreaBottom" fmla="*/ 345960 h 345600"/>
            </a:gdLst>
            <a:ahLst/>
            <a:cxnLst/>
            <a:rect l="textAreaLeft" t="textAreaTop" r="textAreaRight" b="textAreaBottom"/>
            <a:pathLst>
              <a:path w="2293806" h="337815">
                <a:moveTo>
                  <a:pt x="0" y="0"/>
                </a:moveTo>
                <a:lnTo>
                  <a:pt x="2293806" y="0"/>
                </a:lnTo>
                <a:lnTo>
                  <a:pt x="2293806" y="337815"/>
                </a:lnTo>
                <a:lnTo>
                  <a:pt x="0" y="337815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40" strike="noStrike" u="non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133" name="TextBox 33"/>
          <p:cNvSpPr/>
          <p:nvPr/>
        </p:nvSpPr>
        <p:spPr>
          <a:xfrm>
            <a:off x="2057400" y="2286000"/>
            <a:ext cx="8001000" cy="6692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457200" defTabSz="914400">
              <a:lnSpc>
                <a:spcPct val="200000"/>
              </a:lnSpc>
            </a:pPr>
            <a:r>
              <a:rPr b="1" lang="en-GB" sz="3600" strike="noStrike" u="none">
                <a:solidFill>
                  <a:schemeClr val="accent6"/>
                </a:solidFill>
                <a:effectLst/>
                <a:uFillTx/>
                <a:latin typeface="Calibri"/>
              </a:rPr>
              <a:t>The Go Tool kit is awesome</a:t>
            </a:r>
            <a:endParaRPr b="0" lang="en-US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00280" indent="-343080" defTabSz="914400">
              <a:lnSpc>
                <a:spcPct val="150000"/>
              </a:lnSpc>
              <a:spcBef>
                <a:spcPts val="624"/>
              </a:spcBef>
              <a:spcAft>
                <a:spcPts val="425"/>
              </a:spcAft>
              <a:buClr>
                <a:srgbClr val="ffffff"/>
              </a:buClr>
              <a:buFont typeface="Arial"/>
              <a:buChar char="•"/>
            </a:pPr>
            <a:r>
              <a:rPr b="0" lang="en-GB" sz="2400" strike="noStrike" u="none">
                <a:solidFill>
                  <a:srgbClr val="729fcf"/>
                </a:solidFill>
                <a:effectLst/>
                <a:uFillTx/>
                <a:latin typeface="Calibri"/>
                <a:ea typeface="Noto Sans CJK SC"/>
              </a:rPr>
              <a:t>go run main.go</a:t>
            </a:r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  <a:ea typeface="Noto Sans CJK SC"/>
              </a:rPr>
              <a:t> compile &amp; run a program quickly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00280" indent="-343080" defTabSz="914400">
              <a:lnSpc>
                <a:spcPct val="150000"/>
              </a:lnSpc>
              <a:spcBef>
                <a:spcPts val="624"/>
              </a:spcBef>
              <a:spcAft>
                <a:spcPts val="425"/>
              </a:spcAft>
              <a:buClr>
                <a:srgbClr val="ffffff"/>
              </a:buClr>
              <a:buFont typeface="Arial"/>
              <a:buChar char="•"/>
            </a:pPr>
            <a:r>
              <a:rPr b="0" lang="en-GB" sz="2400" strike="noStrike" u="none">
                <a:solidFill>
                  <a:srgbClr val="729fcf"/>
                </a:solidFill>
                <a:effectLst/>
                <a:uFillTx/>
                <a:latin typeface="Calibri"/>
                <a:ea typeface="Noto Sans CJK SC"/>
              </a:rPr>
              <a:t>go build</a:t>
            </a:r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  <a:ea typeface="Noto Sans CJK SC"/>
              </a:rPr>
              <a:t> build a binary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00280" indent="-343080" defTabSz="914400">
              <a:lnSpc>
                <a:spcPct val="150000"/>
              </a:lnSpc>
              <a:spcBef>
                <a:spcPts val="624"/>
              </a:spcBef>
              <a:spcAft>
                <a:spcPts val="425"/>
              </a:spcAft>
              <a:buClr>
                <a:srgbClr val="ffffff"/>
              </a:buClr>
              <a:buFont typeface="Arial"/>
              <a:buChar char="•"/>
            </a:pPr>
            <a:r>
              <a:rPr b="0" lang="en-GB" sz="2400" strike="noStrike" u="none">
                <a:solidFill>
                  <a:srgbClr val="729fcf"/>
                </a:solidFill>
                <a:effectLst/>
                <a:uFillTx/>
                <a:latin typeface="Calibri"/>
                <a:ea typeface="Noto Sans CJK SC"/>
              </a:rPr>
              <a:t>go fmt</a:t>
            </a:r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  <a:ea typeface="Noto Sans CJK SC"/>
              </a:rPr>
              <a:t>  format code automatically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00280" indent="-343080" defTabSz="914400">
              <a:lnSpc>
                <a:spcPct val="150000"/>
              </a:lnSpc>
              <a:spcBef>
                <a:spcPts val="624"/>
              </a:spcBef>
              <a:spcAft>
                <a:spcPts val="425"/>
              </a:spcAft>
              <a:buClr>
                <a:srgbClr val="ffffff"/>
              </a:buClr>
              <a:buFont typeface="Arial"/>
              <a:buChar char="•"/>
            </a:pPr>
            <a:r>
              <a:rPr b="0" lang="en-GB" sz="2400" strike="noStrike" u="none">
                <a:solidFill>
                  <a:srgbClr val="729fcf"/>
                </a:solidFill>
                <a:effectLst/>
                <a:uFillTx/>
                <a:latin typeface="Calibri"/>
                <a:ea typeface="Noto Sans CJK SC"/>
              </a:rPr>
              <a:t>go doc </a:t>
            </a:r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  <a:ea typeface="Noto Sans CJK SC"/>
              </a:rPr>
              <a:t>view documentation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00280" indent="-343080" defTabSz="914400">
              <a:lnSpc>
                <a:spcPct val="150000"/>
              </a:lnSpc>
              <a:spcBef>
                <a:spcPts val="624"/>
              </a:spcBef>
              <a:spcAft>
                <a:spcPts val="425"/>
              </a:spcAft>
              <a:buClr>
                <a:srgbClr val="ffffff"/>
              </a:buClr>
              <a:buFont typeface="Arial"/>
              <a:buChar char="•"/>
            </a:pPr>
            <a:r>
              <a:rPr b="0" lang="en-GB" sz="2400" strike="noStrike" u="none">
                <a:solidFill>
                  <a:srgbClr val="729fcf"/>
                </a:solidFill>
                <a:effectLst/>
                <a:uFillTx/>
                <a:latin typeface="Calibri"/>
                <a:ea typeface="Noto Sans CJK SC"/>
              </a:rPr>
              <a:t>go test </a:t>
            </a:r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  <a:ea typeface="Noto Sans CJK SC"/>
              </a:rPr>
              <a:t>run tests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00280" indent="-343080" defTabSz="914400">
              <a:lnSpc>
                <a:spcPct val="150000"/>
              </a:lnSpc>
              <a:spcBef>
                <a:spcPts val="624"/>
              </a:spcBef>
              <a:spcAft>
                <a:spcPts val="425"/>
              </a:spcAft>
              <a:buClr>
                <a:srgbClr val="ffffff"/>
              </a:buClr>
              <a:buFont typeface="Arial"/>
              <a:buChar char="•"/>
            </a:pPr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  <a:ea typeface="Noto Sans CJK SC"/>
              </a:rPr>
              <a:t>Tests can do </a:t>
            </a:r>
            <a:r>
              <a:rPr b="0" lang="en-GB" sz="2400" strike="noStrike" u="none">
                <a:solidFill>
                  <a:srgbClr val="729fcf"/>
                </a:solidFill>
                <a:effectLst/>
                <a:uFillTx/>
                <a:latin typeface="Calibri"/>
                <a:ea typeface="Noto Sans CJK SC"/>
              </a:rPr>
              <a:t>–benchmarks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00280" indent="-343080" defTabSz="914400">
              <a:lnSpc>
                <a:spcPct val="150000"/>
              </a:lnSpc>
              <a:spcBef>
                <a:spcPts val="624"/>
              </a:spcBef>
              <a:spcAft>
                <a:spcPts val="425"/>
              </a:spcAft>
              <a:buClr>
                <a:srgbClr val="ffffff"/>
              </a:buClr>
              <a:buFont typeface="Arial"/>
              <a:buChar char="•"/>
            </a:pPr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  <a:ea typeface="Noto Sans CJK SC"/>
              </a:rPr>
              <a:t>And more!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200000"/>
              </a:lnSpc>
            </a:pP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34" name="" descr=""/>
          <p:cNvPicPr/>
          <p:nvPr/>
        </p:nvPicPr>
        <p:blipFill>
          <a:blip r:embed="rId5"/>
          <a:stretch/>
        </p:blipFill>
        <p:spPr>
          <a:xfrm>
            <a:off x="314640" y="4572000"/>
            <a:ext cx="1742760" cy="54478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35" name="" descr=""/>
          <p:cNvPicPr/>
          <p:nvPr/>
        </p:nvPicPr>
        <p:blipFill>
          <a:blip r:embed="rId6"/>
          <a:stretch/>
        </p:blipFill>
        <p:spPr>
          <a:xfrm>
            <a:off x="10287000" y="2514600"/>
            <a:ext cx="7589880" cy="36853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36" name="" descr=""/>
          <p:cNvPicPr/>
          <p:nvPr/>
        </p:nvPicPr>
        <p:blipFill>
          <a:blip r:embed="rId7"/>
          <a:stretch/>
        </p:blipFill>
        <p:spPr>
          <a:xfrm>
            <a:off x="10287000" y="6629400"/>
            <a:ext cx="7543800" cy="2847960"/>
          </a:xfrm>
          <a:prstGeom prst="rect">
            <a:avLst/>
          </a:prstGeom>
          <a:noFill/>
          <a:ln w="0">
            <a:noFill/>
          </a:ln>
        </p:spPr>
      </p:pic>
    </p:spTree>
  </p:cSld>
  <p:transition spd="slow">
    <p:push dir="u"/>
  </p:transition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57079</TotalTime>
  <Application>LibreOffice/25.2.6.2$Linux_X86_64 LibreOffice_project/520$Build-2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  <dc:creator>Gireesh</dc:creator>
  <dc:description/>
  <dc:identifier>DAF3jCVaY0U</dc:identifier>
  <dc:language>en-US</dc:language>
  <cp:lastModifiedBy/>
  <dcterms:modified xsi:type="dcterms:W3CDTF">2025-10-02T01:56:06Z</dcterms:modified>
  <cp:revision>340</cp:revision>
  <dc:subject/>
  <dc:title>Copy of BreachLock Sales Pitch Design V1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0x0101006207D3CB5A510843B1838FD3DB03CC1B</vt:lpwstr>
  </property>
  <property fmtid="{D5CDD505-2E9C-101B-9397-08002B2CF9AE}" pid="3" name="Notes">
    <vt:r8>24</vt:r8>
  </property>
  <property fmtid="{D5CDD505-2E9C-101B-9397-08002B2CF9AE}" pid="4" name="PresentationFormat">
    <vt:lpwstr>Custom</vt:lpwstr>
  </property>
  <property fmtid="{D5CDD505-2E9C-101B-9397-08002B2CF9AE}" pid="5" name="Slides">
    <vt:r8>24</vt:r8>
  </property>
</Properties>
</file>